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2" r:id="rId6"/>
    <p:sldId id="259" r:id="rId7"/>
    <p:sldId id="260" r:id="rId8"/>
    <p:sldId id="271" r:id="rId9"/>
    <p:sldId id="261" r:id="rId10"/>
    <p:sldId id="262" r:id="rId11"/>
    <p:sldId id="263" r:id="rId12"/>
    <p:sldId id="267" r:id="rId13"/>
    <p:sldId id="264" r:id="rId14"/>
    <p:sldId id="265" r:id="rId15"/>
    <p:sldId id="266" r:id="rId16"/>
    <p:sldId id="273" r:id="rId17"/>
    <p:sldId id="274" r:id="rId18"/>
    <p:sldId id="269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E26"/>
    <a:srgbClr val="5892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4E238-1EAB-44CC-9953-EC0015367625}" v="120" dt="2019-07-11T11:38:32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F664E238-1EAB-44CC-9953-EC0015367625}"/>
    <pc:docChg chg="custSel addSld delSld modSld sldOrd">
      <pc:chgData name="LEOPOLDINA Vitković" userId="de5d8406-09fa-41fa-8d28-8a7ba852ce89" providerId="ADAL" clId="{F664E238-1EAB-44CC-9953-EC0015367625}" dt="2019-07-11T11:38:36.325" v="763" actId="1076"/>
      <pc:docMkLst>
        <pc:docMk/>
      </pc:docMkLst>
      <pc:sldChg chg="addSp delSp modSp">
        <pc:chgData name="LEOPOLDINA Vitković" userId="de5d8406-09fa-41fa-8d28-8a7ba852ce89" providerId="ADAL" clId="{F664E238-1EAB-44CC-9953-EC0015367625}" dt="2019-07-11T11:36:07.157" v="702" actId="1076"/>
        <pc:sldMkLst>
          <pc:docMk/>
          <pc:sldMk cId="2817567114" sldId="256"/>
        </pc:sldMkLst>
        <pc:spChg chg="mod">
          <ac:chgData name="LEOPOLDINA Vitković" userId="de5d8406-09fa-41fa-8d28-8a7ba852ce89" providerId="ADAL" clId="{F664E238-1EAB-44CC-9953-EC0015367625}" dt="2019-07-11T09:40:29.672" v="666" actId="1076"/>
          <ac:spMkLst>
            <pc:docMk/>
            <pc:sldMk cId="2817567114" sldId="256"/>
            <ac:spMk id="2" creationId="{7054B68C-F14F-4FB0-AD48-9A0ED9835B44}"/>
          </ac:spMkLst>
        </pc:spChg>
        <pc:spChg chg="del">
          <ac:chgData name="LEOPOLDINA Vitković" userId="de5d8406-09fa-41fa-8d28-8a7ba852ce89" providerId="ADAL" clId="{F664E238-1EAB-44CC-9953-EC0015367625}" dt="2019-07-10T08:36:57.251" v="123" actId="478"/>
          <ac:spMkLst>
            <pc:docMk/>
            <pc:sldMk cId="2817567114" sldId="256"/>
            <ac:spMk id="3" creationId="{163510D9-765A-4F5E-8FA0-C1AD665728E4}"/>
          </ac:spMkLst>
        </pc:spChg>
        <pc:picChg chg="add mod">
          <ac:chgData name="LEOPOLDINA Vitković" userId="de5d8406-09fa-41fa-8d28-8a7ba852ce89" providerId="ADAL" clId="{F664E238-1EAB-44CC-9953-EC0015367625}" dt="2019-07-11T11:36:07.157" v="702" actId="1076"/>
          <ac:picMkLst>
            <pc:docMk/>
            <pc:sldMk cId="2817567114" sldId="256"/>
            <ac:picMk id="4" creationId="{055CAA9E-BB8A-444C-B0F3-2C01E5597AA3}"/>
          </ac:picMkLst>
        </pc:picChg>
        <pc:picChg chg="add del mod">
          <ac:chgData name="LEOPOLDINA Vitković" userId="de5d8406-09fa-41fa-8d28-8a7ba852ce89" providerId="ADAL" clId="{F664E238-1EAB-44CC-9953-EC0015367625}" dt="2019-07-11T09:36:55.121" v="648" actId="478"/>
          <ac:picMkLst>
            <pc:docMk/>
            <pc:sldMk cId="2817567114" sldId="256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09:40:26.039" v="665" actId="1076"/>
          <ac:picMkLst>
            <pc:docMk/>
            <pc:sldMk cId="2817567114" sldId="256"/>
            <ac:picMk id="5" creationId="{8913C51B-701D-4C4D-91D5-AC91062C2BA7}"/>
          </ac:picMkLst>
        </pc:picChg>
        <pc:picChg chg="add mod">
          <ac:chgData name="LEOPOLDINA Vitković" userId="de5d8406-09fa-41fa-8d28-8a7ba852ce89" providerId="ADAL" clId="{F664E238-1EAB-44CC-9953-EC0015367625}" dt="2019-07-11T09:40:31.402" v="667" actId="1076"/>
          <ac:picMkLst>
            <pc:docMk/>
            <pc:sldMk cId="2817567114" sldId="256"/>
            <ac:picMk id="6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6:14.694" v="706" actId="1076"/>
        <pc:sldMkLst>
          <pc:docMk/>
          <pc:sldMk cId="2935635632" sldId="257"/>
        </pc:sldMkLst>
        <pc:spChg chg="mod">
          <ac:chgData name="LEOPOLDINA Vitković" userId="de5d8406-09fa-41fa-8d28-8a7ba852ce89" providerId="ADAL" clId="{F664E238-1EAB-44CC-9953-EC0015367625}" dt="2019-07-10T15:44:46.987" v="407" actId="113"/>
          <ac:spMkLst>
            <pc:docMk/>
            <pc:sldMk cId="2935635632" sldId="257"/>
            <ac:spMk id="2" creationId="{CA869D28-1FC5-4A67-AEEA-382F662D6574}"/>
          </ac:spMkLst>
        </pc:spChg>
        <pc:spChg chg="mod">
          <ac:chgData name="LEOPOLDINA Vitković" userId="de5d8406-09fa-41fa-8d28-8a7ba852ce89" providerId="ADAL" clId="{F664E238-1EAB-44CC-9953-EC0015367625}" dt="2019-07-10T15:44:42.621" v="406" actId="14100"/>
          <ac:spMkLst>
            <pc:docMk/>
            <pc:sldMk cId="2935635632" sldId="257"/>
            <ac:spMk id="3" creationId="{6BC3805F-945D-42E0-9523-7B01CDB7830A}"/>
          </ac:spMkLst>
        </pc:spChg>
        <pc:picChg chg="add del mod">
          <ac:chgData name="LEOPOLDINA Vitković" userId="de5d8406-09fa-41fa-8d28-8a7ba852ce89" providerId="ADAL" clId="{F664E238-1EAB-44CC-9953-EC0015367625}" dt="2019-07-11T09:37:24.886" v="649" actId="478"/>
          <ac:picMkLst>
            <pc:docMk/>
            <pc:sldMk cId="2935635632" sldId="257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6:14.694" v="706" actId="1076"/>
          <ac:picMkLst>
            <pc:docMk/>
            <pc:sldMk cId="2935635632" sldId="257"/>
            <ac:picMk id="5" creationId="{0DA3C8EF-5CA9-4FF1-98DB-F9DE1B5275CD}"/>
          </ac:picMkLst>
        </pc:picChg>
        <pc:picChg chg="add mod">
          <ac:chgData name="LEOPOLDINA Vitković" userId="de5d8406-09fa-41fa-8d28-8a7ba852ce89" providerId="ADAL" clId="{F664E238-1EAB-44CC-9953-EC0015367625}" dt="2019-07-10T15:46:27.239" v="414" actId="1076"/>
          <ac:picMkLst>
            <pc:docMk/>
            <pc:sldMk cId="2935635632" sldId="257"/>
            <ac:picMk id="6" creationId="{FB4C7851-3BF7-48D6-8EC2-34CFAE8C513A}"/>
          </ac:picMkLst>
        </pc:picChg>
        <pc:picChg chg="add mod">
          <ac:chgData name="LEOPOLDINA Vitković" userId="de5d8406-09fa-41fa-8d28-8a7ba852ce89" providerId="ADAL" clId="{F664E238-1EAB-44CC-9953-EC0015367625}" dt="2019-07-11T09:40:46.574" v="669" actId="1076"/>
          <ac:picMkLst>
            <pc:docMk/>
            <pc:sldMk cId="2935635632" sldId="257"/>
            <ac:picMk id="7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6:22.085" v="710" actId="1076"/>
        <pc:sldMkLst>
          <pc:docMk/>
          <pc:sldMk cId="216677789" sldId="258"/>
        </pc:sldMkLst>
        <pc:spChg chg="mod">
          <ac:chgData name="LEOPOLDINA Vitković" userId="de5d8406-09fa-41fa-8d28-8a7ba852ce89" providerId="ADAL" clId="{F664E238-1EAB-44CC-9953-EC0015367625}" dt="2019-07-10T10:46:00.792" v="157" actId="20577"/>
          <ac:spMkLst>
            <pc:docMk/>
            <pc:sldMk cId="216677789" sldId="258"/>
            <ac:spMk id="3" creationId="{4F273F23-5BAC-44FA-8D33-8CB64293C1E3}"/>
          </ac:spMkLst>
        </pc:spChg>
        <pc:spChg chg="add mod">
          <ac:chgData name="LEOPOLDINA Vitković" userId="de5d8406-09fa-41fa-8d28-8a7ba852ce89" providerId="ADAL" clId="{F664E238-1EAB-44CC-9953-EC0015367625}" dt="2019-07-10T08:11:58.907" v="96" actId="255"/>
          <ac:spMkLst>
            <pc:docMk/>
            <pc:sldMk cId="216677789" sldId="258"/>
            <ac:spMk id="6" creationId="{C9B1DAE4-E48F-4BF7-B1FF-06F7B331BB60}"/>
          </ac:spMkLst>
        </pc:spChg>
        <pc:picChg chg="add mod">
          <ac:chgData name="LEOPOLDINA Vitković" userId="de5d8406-09fa-41fa-8d28-8a7ba852ce89" providerId="ADAL" clId="{F664E238-1EAB-44CC-9953-EC0015367625}" dt="2019-07-10T08:17:52.891" v="122" actId="1076"/>
          <ac:picMkLst>
            <pc:docMk/>
            <pc:sldMk cId="216677789" sldId="258"/>
            <ac:picMk id="7" creationId="{8F880EF4-5039-4BFE-94B0-904062011FFE}"/>
          </ac:picMkLst>
        </pc:picChg>
        <pc:picChg chg="add del mod">
          <ac:chgData name="LEOPOLDINA Vitković" userId="de5d8406-09fa-41fa-8d28-8a7ba852ce89" providerId="ADAL" clId="{F664E238-1EAB-44CC-9953-EC0015367625}" dt="2019-07-11T09:37:27.647" v="650" actId="478"/>
          <ac:picMkLst>
            <pc:docMk/>
            <pc:sldMk cId="216677789" sldId="258"/>
            <ac:picMk id="8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6:22.085" v="710" actId="1076"/>
          <ac:picMkLst>
            <pc:docMk/>
            <pc:sldMk cId="216677789" sldId="258"/>
            <ac:picMk id="9" creationId="{AE0DA8BC-4F1B-4C02-8289-0CA144009EAC}"/>
          </ac:picMkLst>
        </pc:picChg>
        <pc:picChg chg="add mod">
          <ac:chgData name="LEOPOLDINA Vitković" userId="de5d8406-09fa-41fa-8d28-8a7ba852ce89" providerId="ADAL" clId="{F664E238-1EAB-44CC-9953-EC0015367625}" dt="2019-07-10T10:47:11.655" v="166" actId="1076"/>
          <ac:picMkLst>
            <pc:docMk/>
            <pc:sldMk cId="216677789" sldId="258"/>
            <ac:picMk id="10" creationId="{2B58363D-5F0D-4E7A-A91D-BC6E3F442D2F}"/>
          </ac:picMkLst>
        </pc:picChg>
        <pc:picChg chg="add mod">
          <ac:chgData name="LEOPOLDINA Vitković" userId="de5d8406-09fa-41fa-8d28-8a7ba852ce89" providerId="ADAL" clId="{F664E238-1EAB-44CC-9953-EC0015367625}" dt="2019-07-11T09:40:53.710" v="671" actId="1076"/>
          <ac:picMkLst>
            <pc:docMk/>
            <pc:sldMk cId="216677789" sldId="258"/>
            <ac:picMk id="11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6:44.277" v="722" actId="1076"/>
        <pc:sldMkLst>
          <pc:docMk/>
          <pc:sldMk cId="35396651" sldId="259"/>
        </pc:sldMkLst>
        <pc:spChg chg="mod">
          <ac:chgData name="LEOPOLDINA Vitković" userId="de5d8406-09fa-41fa-8d28-8a7ba852ce89" providerId="ADAL" clId="{F664E238-1EAB-44CC-9953-EC0015367625}" dt="2019-07-10T15:49:43.066" v="425" actId="113"/>
          <ac:spMkLst>
            <pc:docMk/>
            <pc:sldMk cId="35396651" sldId="259"/>
            <ac:spMk id="2" creationId="{8A610C3B-EA40-4D5B-836D-D60E9BAACE0B}"/>
          </ac:spMkLst>
        </pc:spChg>
        <pc:spChg chg="mod">
          <ac:chgData name="LEOPOLDINA Vitković" userId="de5d8406-09fa-41fa-8d28-8a7ba852ce89" providerId="ADAL" clId="{F664E238-1EAB-44CC-9953-EC0015367625}" dt="2019-07-10T15:49:52.671" v="426" actId="14100"/>
          <ac:spMkLst>
            <pc:docMk/>
            <pc:sldMk cId="35396651" sldId="259"/>
            <ac:spMk id="3" creationId="{D69BED3B-727E-4579-906B-3C2DE3DBF8B3}"/>
          </ac:spMkLst>
        </pc:spChg>
        <pc:spChg chg="add mod">
          <ac:chgData name="LEOPOLDINA Vitković" userId="de5d8406-09fa-41fa-8d28-8a7ba852ce89" providerId="ADAL" clId="{F664E238-1EAB-44CC-9953-EC0015367625}" dt="2019-07-10T08:12:28.690" v="98" actId="1076"/>
          <ac:spMkLst>
            <pc:docMk/>
            <pc:sldMk cId="35396651" sldId="259"/>
            <ac:spMk id="4" creationId="{FA254BFB-2B3A-4126-8697-6FDA29D0ABBB}"/>
          </ac:spMkLst>
        </pc:spChg>
        <pc:picChg chg="add mod">
          <ac:chgData name="LEOPOLDINA Vitković" userId="de5d8406-09fa-41fa-8d28-8a7ba852ce89" providerId="ADAL" clId="{F664E238-1EAB-44CC-9953-EC0015367625}" dt="2019-07-10T08:17:45.938" v="120" actId="1076"/>
          <ac:picMkLst>
            <pc:docMk/>
            <pc:sldMk cId="35396651" sldId="259"/>
            <ac:picMk id="5" creationId="{1EA498FF-77CB-4C05-97EA-8D74809EEAA6}"/>
          </ac:picMkLst>
        </pc:picChg>
        <pc:picChg chg="add del mod">
          <ac:chgData name="LEOPOLDINA Vitković" userId="de5d8406-09fa-41fa-8d28-8a7ba852ce89" providerId="ADAL" clId="{F664E238-1EAB-44CC-9953-EC0015367625}" dt="2019-07-11T09:37:32.572" v="652" actId="478"/>
          <ac:picMkLst>
            <pc:docMk/>
            <pc:sldMk cId="35396651" sldId="259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0T10:49:04.207" v="172" actId="1076"/>
          <ac:picMkLst>
            <pc:docMk/>
            <pc:sldMk cId="35396651" sldId="259"/>
            <ac:picMk id="7" creationId="{E91D3D2C-D15F-4624-A437-756FDF199111}"/>
          </ac:picMkLst>
        </pc:picChg>
        <pc:picChg chg="add mod">
          <ac:chgData name="LEOPOLDINA Vitković" userId="de5d8406-09fa-41fa-8d28-8a7ba852ce89" providerId="ADAL" clId="{F664E238-1EAB-44CC-9953-EC0015367625}" dt="2019-07-11T09:41:07.547" v="675" actId="1076"/>
          <ac:picMkLst>
            <pc:docMk/>
            <pc:sldMk cId="35396651" sldId="259"/>
            <ac:picMk id="8" creationId="{EF4080C9-DE49-471E-AB97-15E3624E7D86}"/>
          </ac:picMkLst>
        </pc:picChg>
        <pc:picChg chg="add mod">
          <ac:chgData name="LEOPOLDINA Vitković" userId="de5d8406-09fa-41fa-8d28-8a7ba852ce89" providerId="ADAL" clId="{F664E238-1EAB-44CC-9953-EC0015367625}" dt="2019-07-11T11:36:44.277" v="722" actId="1076"/>
          <ac:picMkLst>
            <pc:docMk/>
            <pc:sldMk cId="35396651" sldId="259"/>
            <ac:picMk id="9" creationId="{1DD40F24-D34C-4D98-BED2-215F6A4EDD1B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6:52.045" v="726" actId="1076"/>
        <pc:sldMkLst>
          <pc:docMk/>
          <pc:sldMk cId="2245839038" sldId="260"/>
        </pc:sldMkLst>
        <pc:spChg chg="mod">
          <ac:chgData name="LEOPOLDINA Vitković" userId="de5d8406-09fa-41fa-8d28-8a7ba852ce89" providerId="ADAL" clId="{F664E238-1EAB-44CC-9953-EC0015367625}" dt="2019-07-10T15:50:23.452" v="433" actId="113"/>
          <ac:spMkLst>
            <pc:docMk/>
            <pc:sldMk cId="2245839038" sldId="260"/>
            <ac:spMk id="2" creationId="{07D7AD18-CE64-4309-B89A-20173DBA5B43}"/>
          </ac:spMkLst>
        </pc:spChg>
        <pc:spChg chg="mod">
          <ac:chgData name="LEOPOLDINA Vitković" userId="de5d8406-09fa-41fa-8d28-8a7ba852ce89" providerId="ADAL" clId="{F664E238-1EAB-44CC-9953-EC0015367625}" dt="2019-07-11T09:41:23.880" v="680" actId="14100"/>
          <ac:spMkLst>
            <pc:docMk/>
            <pc:sldMk cId="2245839038" sldId="260"/>
            <ac:spMk id="3" creationId="{7E14F41D-D4B0-459C-8496-DF158BA773ED}"/>
          </ac:spMkLst>
        </pc:spChg>
        <pc:spChg chg="add mod">
          <ac:chgData name="LEOPOLDINA Vitković" userId="de5d8406-09fa-41fa-8d28-8a7ba852ce89" providerId="ADAL" clId="{F664E238-1EAB-44CC-9953-EC0015367625}" dt="2019-07-10T15:50:16.254" v="431" actId="1076"/>
          <ac:spMkLst>
            <pc:docMk/>
            <pc:sldMk cId="2245839038" sldId="260"/>
            <ac:spMk id="4" creationId="{BB64E393-A64B-4E93-A52E-354A496BB1F2}"/>
          </ac:spMkLst>
        </pc:spChg>
        <pc:spChg chg="add mod">
          <ac:chgData name="LEOPOLDINA Vitković" userId="de5d8406-09fa-41fa-8d28-8a7ba852ce89" providerId="ADAL" clId="{F664E238-1EAB-44CC-9953-EC0015367625}" dt="2019-07-10T15:50:11.815" v="429" actId="1076"/>
          <ac:spMkLst>
            <pc:docMk/>
            <pc:sldMk cId="2245839038" sldId="260"/>
            <ac:spMk id="5" creationId="{5C0C34DC-9241-4F58-8D10-42254C622985}"/>
          </ac:spMkLst>
        </pc:spChg>
        <pc:picChg chg="add mod">
          <ac:chgData name="LEOPOLDINA Vitković" userId="de5d8406-09fa-41fa-8d28-8a7ba852ce89" providerId="ADAL" clId="{F664E238-1EAB-44CC-9953-EC0015367625}" dt="2019-07-10T15:50:13.807" v="430" actId="1076"/>
          <ac:picMkLst>
            <pc:docMk/>
            <pc:sldMk cId="2245839038" sldId="260"/>
            <ac:picMk id="6" creationId="{F3E62716-10DA-48DF-AF20-074915477FC3}"/>
          </ac:picMkLst>
        </pc:picChg>
        <pc:picChg chg="add mod">
          <ac:chgData name="LEOPOLDINA Vitković" userId="de5d8406-09fa-41fa-8d28-8a7ba852ce89" providerId="ADAL" clId="{F664E238-1EAB-44CC-9953-EC0015367625}" dt="2019-07-10T15:50:17.878" v="432" actId="1076"/>
          <ac:picMkLst>
            <pc:docMk/>
            <pc:sldMk cId="2245839038" sldId="260"/>
            <ac:picMk id="7" creationId="{D1FA654A-A296-4DB3-AAAD-25237D35638E}"/>
          </ac:picMkLst>
        </pc:picChg>
        <pc:picChg chg="add del mod">
          <ac:chgData name="LEOPOLDINA Vitković" userId="de5d8406-09fa-41fa-8d28-8a7ba852ce89" providerId="ADAL" clId="{F664E238-1EAB-44CC-9953-EC0015367625}" dt="2019-07-11T09:37:36.492" v="653" actId="478"/>
          <ac:picMkLst>
            <pc:docMk/>
            <pc:sldMk cId="2245839038" sldId="260"/>
            <ac:picMk id="8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6:52.045" v="726" actId="1076"/>
          <ac:picMkLst>
            <pc:docMk/>
            <pc:sldMk cId="2245839038" sldId="260"/>
            <ac:picMk id="9" creationId="{C1FB2906-9F4D-4FCD-8D41-3062A1062C84}"/>
          </ac:picMkLst>
        </pc:picChg>
        <pc:picChg chg="add mod">
          <ac:chgData name="LEOPOLDINA Vitković" userId="de5d8406-09fa-41fa-8d28-8a7ba852ce89" providerId="ADAL" clId="{F664E238-1EAB-44CC-9953-EC0015367625}" dt="2019-07-11T09:41:20.169" v="679" actId="1076"/>
          <ac:picMkLst>
            <pc:docMk/>
            <pc:sldMk cId="2245839038" sldId="260"/>
            <ac:picMk id="10" creationId="{8299C990-2322-467E-B508-BDA54FCCC0F3}"/>
          </ac:picMkLst>
        </pc:picChg>
        <pc:picChg chg="add mod">
          <ac:chgData name="LEOPOLDINA Vitković" userId="de5d8406-09fa-41fa-8d28-8a7ba852ce89" providerId="ADAL" clId="{F664E238-1EAB-44CC-9953-EC0015367625}" dt="2019-07-11T09:41:14.829" v="677" actId="1076"/>
          <ac:picMkLst>
            <pc:docMk/>
            <pc:sldMk cId="2245839038" sldId="260"/>
            <ac:picMk id="11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7:34.845" v="734" actId="1076"/>
        <pc:sldMkLst>
          <pc:docMk/>
          <pc:sldMk cId="60610282" sldId="261"/>
        </pc:sldMkLst>
        <pc:spChg chg="mod">
          <ac:chgData name="LEOPOLDINA Vitković" userId="de5d8406-09fa-41fa-8d28-8a7ba852ce89" providerId="ADAL" clId="{F664E238-1EAB-44CC-9953-EC0015367625}" dt="2019-07-10T15:54:19.615" v="467" actId="14100"/>
          <ac:spMkLst>
            <pc:docMk/>
            <pc:sldMk cId="60610282" sldId="261"/>
            <ac:spMk id="2" creationId="{5B880F66-B965-488F-92A7-448765682FF3}"/>
          </ac:spMkLst>
        </pc:spChg>
        <pc:spChg chg="del mod">
          <ac:chgData name="LEOPOLDINA Vitković" userId="de5d8406-09fa-41fa-8d28-8a7ba852ce89" providerId="ADAL" clId="{F664E238-1EAB-44CC-9953-EC0015367625}" dt="2019-07-10T15:53:49.082" v="458"/>
          <ac:spMkLst>
            <pc:docMk/>
            <pc:sldMk cId="60610282" sldId="261"/>
            <ac:spMk id="3" creationId="{8031BD7F-A9AD-4200-AA37-ACB1DA67464A}"/>
          </ac:spMkLst>
        </pc:spChg>
        <pc:spChg chg="del mod">
          <ac:chgData name="LEOPOLDINA Vitković" userId="de5d8406-09fa-41fa-8d28-8a7ba852ce89" providerId="ADAL" clId="{F664E238-1EAB-44CC-9953-EC0015367625}" dt="2019-07-10T15:53:45.446" v="457"/>
          <ac:spMkLst>
            <pc:docMk/>
            <pc:sldMk cId="60610282" sldId="261"/>
            <ac:spMk id="4" creationId="{2AF03C80-59FB-4BC8-88A1-9B617A049034}"/>
          </ac:spMkLst>
        </pc:spChg>
        <pc:spChg chg="add del mod">
          <ac:chgData name="LEOPOLDINA Vitković" userId="de5d8406-09fa-41fa-8d28-8a7ba852ce89" providerId="ADAL" clId="{F664E238-1EAB-44CC-9953-EC0015367625}" dt="2019-07-10T15:53:52.575" v="459"/>
          <ac:spMkLst>
            <pc:docMk/>
            <pc:sldMk cId="60610282" sldId="261"/>
            <ac:spMk id="10" creationId="{FA9DB025-C414-4BED-AFEB-BC90795EDC03}"/>
          </ac:spMkLst>
        </pc:spChg>
        <pc:picChg chg="add mod">
          <ac:chgData name="LEOPOLDINA Vitković" userId="de5d8406-09fa-41fa-8d28-8a7ba852ce89" providerId="ADAL" clId="{F664E238-1EAB-44CC-9953-EC0015367625}" dt="2019-07-11T11:37:34.845" v="734" actId="1076"/>
          <ac:picMkLst>
            <pc:docMk/>
            <pc:sldMk cId="60610282" sldId="261"/>
            <ac:picMk id="4" creationId="{681C324E-A612-4C13-8241-DF8E63FAC006}"/>
          </ac:picMkLst>
        </pc:picChg>
        <pc:picChg chg="del mod">
          <ac:chgData name="LEOPOLDINA Vitković" userId="de5d8406-09fa-41fa-8d28-8a7ba852ce89" providerId="ADAL" clId="{F664E238-1EAB-44CC-9953-EC0015367625}" dt="2019-07-10T15:53:54.819" v="460" actId="478"/>
          <ac:picMkLst>
            <pc:docMk/>
            <pc:sldMk cId="60610282" sldId="261"/>
            <ac:picMk id="5" creationId="{96BC8D6F-4DAC-40BB-910E-B43607C701D6}"/>
          </ac:picMkLst>
        </pc:picChg>
        <pc:picChg chg="add mod">
          <ac:chgData name="LEOPOLDINA Vitković" userId="de5d8406-09fa-41fa-8d28-8a7ba852ce89" providerId="ADAL" clId="{F664E238-1EAB-44CC-9953-EC0015367625}" dt="2019-07-11T09:41:40.829" v="684" actId="1076"/>
          <ac:picMkLst>
            <pc:docMk/>
            <pc:sldMk cId="60610282" sldId="261"/>
            <ac:picMk id="5" creationId="{EF4080C9-DE49-471E-AB97-15E3624E7D86}"/>
          </ac:picMkLst>
        </pc:picChg>
        <pc:picChg chg="add del mod">
          <ac:chgData name="LEOPOLDINA Vitković" userId="de5d8406-09fa-41fa-8d28-8a7ba852ce89" providerId="ADAL" clId="{F664E238-1EAB-44CC-9953-EC0015367625}" dt="2019-07-11T09:37:45.114" v="655" actId="478"/>
          <ac:picMkLst>
            <pc:docMk/>
            <pc:sldMk cId="60610282" sldId="261"/>
            <ac:picMk id="6" creationId="{C278EC68-578E-4205-86EA-D6CFE0CA1E36}"/>
          </ac:picMkLst>
        </pc:picChg>
        <pc:picChg chg="add del mod">
          <ac:chgData name="LEOPOLDINA Vitković" userId="de5d8406-09fa-41fa-8d28-8a7ba852ce89" providerId="ADAL" clId="{F664E238-1EAB-44CC-9953-EC0015367625}" dt="2019-07-10T15:51:49.120" v="437" actId="478"/>
          <ac:picMkLst>
            <pc:docMk/>
            <pc:sldMk cId="60610282" sldId="261"/>
            <ac:picMk id="8" creationId="{EAEE9F86-2428-4A18-956F-431C79FB8730}"/>
          </ac:picMkLst>
        </pc:picChg>
        <pc:picChg chg="add mod">
          <ac:chgData name="LEOPOLDINA Vitković" userId="de5d8406-09fa-41fa-8d28-8a7ba852ce89" providerId="ADAL" clId="{F664E238-1EAB-44CC-9953-EC0015367625}" dt="2019-07-10T15:54:25.912" v="470" actId="1076"/>
          <ac:picMkLst>
            <pc:docMk/>
            <pc:sldMk cId="60610282" sldId="261"/>
            <ac:picMk id="9" creationId="{105AB9EB-42A7-4D65-80C8-FE7982475C5A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7:41.791" v="738" actId="1076"/>
        <pc:sldMkLst>
          <pc:docMk/>
          <pc:sldMk cId="626595110" sldId="262"/>
        </pc:sldMkLst>
        <pc:spChg chg="mod">
          <ac:chgData name="LEOPOLDINA Vitković" userId="de5d8406-09fa-41fa-8d28-8a7ba852ce89" providerId="ADAL" clId="{F664E238-1EAB-44CC-9953-EC0015367625}" dt="2019-07-10T15:55:30.427" v="480" actId="113"/>
          <ac:spMkLst>
            <pc:docMk/>
            <pc:sldMk cId="626595110" sldId="262"/>
            <ac:spMk id="2" creationId="{55515C16-77AE-4E55-A6A6-7F9C33B9002E}"/>
          </ac:spMkLst>
        </pc:spChg>
        <pc:spChg chg="mod">
          <ac:chgData name="LEOPOLDINA Vitković" userId="de5d8406-09fa-41fa-8d28-8a7ba852ce89" providerId="ADAL" clId="{F664E238-1EAB-44CC-9953-EC0015367625}" dt="2019-07-10T15:56:12.300" v="483" actId="403"/>
          <ac:spMkLst>
            <pc:docMk/>
            <pc:sldMk cId="626595110" sldId="262"/>
            <ac:spMk id="3" creationId="{35C374ED-36D4-4901-86F4-64686C56F717}"/>
          </ac:spMkLst>
        </pc:spChg>
        <pc:spChg chg="mod">
          <ac:chgData name="LEOPOLDINA Vitković" userId="de5d8406-09fa-41fa-8d28-8a7ba852ce89" providerId="ADAL" clId="{F664E238-1EAB-44CC-9953-EC0015367625}" dt="2019-07-10T15:56:20.947" v="484" actId="403"/>
          <ac:spMkLst>
            <pc:docMk/>
            <pc:sldMk cId="626595110" sldId="262"/>
            <ac:spMk id="4" creationId="{6F1D414A-24B0-49E0-B66E-1A9ADC3A26D4}"/>
          </ac:spMkLst>
        </pc:spChg>
        <pc:spChg chg="add mod">
          <ac:chgData name="LEOPOLDINA Vitković" userId="de5d8406-09fa-41fa-8d28-8a7ba852ce89" providerId="ADAL" clId="{F664E238-1EAB-44CC-9953-EC0015367625}" dt="2019-07-10T08:16:16.051" v="103" actId="1076"/>
          <ac:spMkLst>
            <pc:docMk/>
            <pc:sldMk cId="626595110" sldId="262"/>
            <ac:spMk id="6" creationId="{638B5C56-88CD-4E99-AC2A-3AFCD24D334E}"/>
          </ac:spMkLst>
        </pc:spChg>
        <pc:picChg chg="mod">
          <ac:chgData name="LEOPOLDINA Vitković" userId="de5d8406-09fa-41fa-8d28-8a7ba852ce89" providerId="ADAL" clId="{F664E238-1EAB-44CC-9953-EC0015367625}" dt="2019-07-10T15:56:24.278" v="485" actId="1076"/>
          <ac:picMkLst>
            <pc:docMk/>
            <pc:sldMk cId="626595110" sldId="262"/>
            <ac:picMk id="5" creationId="{170A064C-488A-49F3-80A4-B265C8CB68FB}"/>
          </ac:picMkLst>
        </pc:picChg>
        <pc:picChg chg="add mod">
          <ac:chgData name="LEOPOLDINA Vitković" userId="de5d8406-09fa-41fa-8d28-8a7ba852ce89" providerId="ADAL" clId="{F664E238-1EAB-44CC-9953-EC0015367625}" dt="2019-07-10T08:17:26.099" v="114" actId="1076"/>
          <ac:picMkLst>
            <pc:docMk/>
            <pc:sldMk cId="626595110" sldId="262"/>
            <ac:picMk id="7" creationId="{0602C16D-9CBC-4A0A-B7F2-9EB2A135DFD2}"/>
          </ac:picMkLst>
        </pc:picChg>
        <pc:picChg chg="add del mod">
          <ac:chgData name="LEOPOLDINA Vitković" userId="de5d8406-09fa-41fa-8d28-8a7ba852ce89" providerId="ADAL" clId="{F664E238-1EAB-44CC-9953-EC0015367625}" dt="2019-07-11T09:37:47.197" v="656" actId="478"/>
          <ac:picMkLst>
            <pc:docMk/>
            <pc:sldMk cId="626595110" sldId="262"/>
            <ac:picMk id="8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7:41.791" v="738" actId="1076"/>
          <ac:picMkLst>
            <pc:docMk/>
            <pc:sldMk cId="626595110" sldId="262"/>
            <ac:picMk id="9" creationId="{0573586F-930C-4EBC-AD68-AE272C4985F5}"/>
          </ac:picMkLst>
        </pc:picChg>
        <pc:picChg chg="add del mod">
          <ac:chgData name="LEOPOLDINA Vitković" userId="de5d8406-09fa-41fa-8d28-8a7ba852ce89" providerId="ADAL" clId="{F664E238-1EAB-44CC-9953-EC0015367625}" dt="2019-07-10T10:53:00.002" v="191" actId="478"/>
          <ac:picMkLst>
            <pc:docMk/>
            <pc:sldMk cId="626595110" sldId="262"/>
            <ac:picMk id="10" creationId="{8330577D-8978-4CE0-BB26-1D0C69F2276B}"/>
          </ac:picMkLst>
        </pc:picChg>
        <pc:picChg chg="add mod">
          <ac:chgData name="LEOPOLDINA Vitković" userId="de5d8406-09fa-41fa-8d28-8a7ba852ce89" providerId="ADAL" clId="{F664E238-1EAB-44CC-9953-EC0015367625}" dt="2019-07-11T09:41:47.800" v="686" actId="1076"/>
          <ac:picMkLst>
            <pc:docMk/>
            <pc:sldMk cId="626595110" sldId="262"/>
            <ac:picMk id="10" creationId="{EF4080C9-DE49-471E-AB97-15E3624E7D86}"/>
          </ac:picMkLst>
        </pc:picChg>
        <pc:picChg chg="add del mod">
          <ac:chgData name="LEOPOLDINA Vitković" userId="de5d8406-09fa-41fa-8d28-8a7ba852ce89" providerId="ADAL" clId="{F664E238-1EAB-44CC-9953-EC0015367625}" dt="2019-07-10T10:55:13.774" v="201" actId="478"/>
          <ac:picMkLst>
            <pc:docMk/>
            <pc:sldMk cId="626595110" sldId="262"/>
            <ac:picMk id="11" creationId="{F2DA3303-1055-4312-B308-EB8A1F741CD4}"/>
          </ac:picMkLst>
        </pc:picChg>
        <pc:picChg chg="add del mod">
          <ac:chgData name="LEOPOLDINA Vitković" userId="de5d8406-09fa-41fa-8d28-8a7ba852ce89" providerId="ADAL" clId="{F664E238-1EAB-44CC-9953-EC0015367625}" dt="2019-07-10T10:57:07.883" v="214" actId="478"/>
          <ac:picMkLst>
            <pc:docMk/>
            <pc:sldMk cId="626595110" sldId="262"/>
            <ac:picMk id="13" creationId="{F1A2F775-A4B1-4EDB-95BE-1915F300A084}"/>
          </ac:picMkLst>
        </pc:picChg>
        <pc:picChg chg="add del mod">
          <ac:chgData name="LEOPOLDINA Vitković" userId="de5d8406-09fa-41fa-8d28-8a7ba852ce89" providerId="ADAL" clId="{F664E238-1EAB-44CC-9953-EC0015367625}" dt="2019-07-10T10:57:50.112" v="223" actId="478"/>
          <ac:picMkLst>
            <pc:docMk/>
            <pc:sldMk cId="626595110" sldId="262"/>
            <ac:picMk id="15" creationId="{3C1ADE3C-2B80-4D61-84DB-C707245D6E26}"/>
          </ac:picMkLst>
        </pc:picChg>
        <pc:picChg chg="add mod">
          <ac:chgData name="LEOPOLDINA Vitković" userId="de5d8406-09fa-41fa-8d28-8a7ba852ce89" providerId="ADAL" clId="{F664E238-1EAB-44CC-9953-EC0015367625}" dt="2019-07-10T10:58:24.440" v="229" actId="1076"/>
          <ac:picMkLst>
            <pc:docMk/>
            <pc:sldMk cId="626595110" sldId="262"/>
            <ac:picMk id="17" creationId="{D3CD92C3-EF05-40D1-BEE9-2DEC90ED400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7:50.293" v="742" actId="1076"/>
        <pc:sldMkLst>
          <pc:docMk/>
          <pc:sldMk cId="2268883347" sldId="263"/>
        </pc:sldMkLst>
        <pc:spChg chg="mod">
          <ac:chgData name="LEOPOLDINA Vitković" userId="de5d8406-09fa-41fa-8d28-8a7ba852ce89" providerId="ADAL" clId="{F664E238-1EAB-44CC-9953-EC0015367625}" dt="2019-07-10T15:56:33.666" v="486" actId="113"/>
          <ac:spMkLst>
            <pc:docMk/>
            <pc:sldMk cId="2268883347" sldId="263"/>
            <ac:spMk id="2" creationId="{C74DE5BC-407A-430E-B8E7-5B6FA03C927C}"/>
          </ac:spMkLst>
        </pc:spChg>
        <pc:spChg chg="mod">
          <ac:chgData name="LEOPOLDINA Vitković" userId="de5d8406-09fa-41fa-8d28-8a7ba852ce89" providerId="ADAL" clId="{F664E238-1EAB-44CC-9953-EC0015367625}" dt="2019-07-10T15:57:01.714" v="494" actId="27636"/>
          <ac:spMkLst>
            <pc:docMk/>
            <pc:sldMk cId="2268883347" sldId="263"/>
            <ac:spMk id="3" creationId="{B93B2F47-119D-4832-A662-6F5219F72692}"/>
          </ac:spMkLst>
        </pc:spChg>
        <pc:spChg chg="add mod">
          <ac:chgData name="LEOPOLDINA Vitković" userId="de5d8406-09fa-41fa-8d28-8a7ba852ce89" providerId="ADAL" clId="{F664E238-1EAB-44CC-9953-EC0015367625}" dt="2019-07-10T15:57:11.255" v="496" actId="1076"/>
          <ac:spMkLst>
            <pc:docMk/>
            <pc:sldMk cId="2268883347" sldId="263"/>
            <ac:spMk id="11" creationId="{B989938C-B623-46BB-9469-B94F2261151F}"/>
          </ac:spMkLst>
        </pc:spChg>
        <pc:picChg chg="add del mod">
          <ac:chgData name="LEOPOLDINA Vitković" userId="de5d8406-09fa-41fa-8d28-8a7ba852ce89" providerId="ADAL" clId="{F664E238-1EAB-44CC-9953-EC0015367625}" dt="2019-07-11T09:37:49.232" v="657" actId="478"/>
          <ac:picMkLst>
            <pc:docMk/>
            <pc:sldMk cId="2268883347" sldId="263"/>
            <ac:picMk id="4" creationId="{C278EC68-578E-4205-86EA-D6CFE0CA1E36}"/>
          </ac:picMkLst>
        </pc:picChg>
        <pc:picChg chg="add del mod">
          <ac:chgData name="LEOPOLDINA Vitković" userId="de5d8406-09fa-41fa-8d28-8a7ba852ce89" providerId="ADAL" clId="{F664E238-1EAB-44CC-9953-EC0015367625}" dt="2019-07-10T10:55:11.036" v="200" actId="478"/>
          <ac:picMkLst>
            <pc:docMk/>
            <pc:sldMk cId="2268883347" sldId="263"/>
            <ac:picMk id="5" creationId="{943DA8E3-74A5-4D82-9245-76837ACD2FD7}"/>
          </ac:picMkLst>
        </pc:picChg>
        <pc:picChg chg="add mod">
          <ac:chgData name="LEOPOLDINA Vitković" userId="de5d8406-09fa-41fa-8d28-8a7ba852ce89" providerId="ADAL" clId="{F664E238-1EAB-44CC-9953-EC0015367625}" dt="2019-07-11T11:37:50.293" v="742" actId="1076"/>
          <ac:picMkLst>
            <pc:docMk/>
            <pc:sldMk cId="2268883347" sldId="263"/>
            <ac:picMk id="5" creationId="{99F94DEA-8D05-406C-8D5D-8517FE592A20}"/>
          </ac:picMkLst>
        </pc:picChg>
        <pc:picChg chg="add mod">
          <ac:chgData name="LEOPOLDINA Vitković" userId="de5d8406-09fa-41fa-8d28-8a7ba852ce89" providerId="ADAL" clId="{F664E238-1EAB-44CC-9953-EC0015367625}" dt="2019-07-10T10:58:37.726" v="236" actId="1076"/>
          <ac:picMkLst>
            <pc:docMk/>
            <pc:sldMk cId="2268883347" sldId="263"/>
            <ac:picMk id="7" creationId="{A6716924-2A64-4565-AC67-E035E0906EDF}"/>
          </ac:picMkLst>
        </pc:picChg>
        <pc:picChg chg="add mod">
          <ac:chgData name="LEOPOLDINA Vitković" userId="de5d8406-09fa-41fa-8d28-8a7ba852ce89" providerId="ADAL" clId="{F664E238-1EAB-44CC-9953-EC0015367625}" dt="2019-07-10T10:58:45.567" v="238" actId="1076"/>
          <ac:picMkLst>
            <pc:docMk/>
            <pc:sldMk cId="2268883347" sldId="263"/>
            <ac:picMk id="8" creationId="{34EDB290-DB5D-4F8D-9A15-FD232A618A50}"/>
          </ac:picMkLst>
        </pc:picChg>
        <pc:picChg chg="add mod">
          <ac:chgData name="LEOPOLDINA Vitković" userId="de5d8406-09fa-41fa-8d28-8a7ba852ce89" providerId="ADAL" clId="{F664E238-1EAB-44CC-9953-EC0015367625}" dt="2019-07-10T10:58:50.159" v="240" actId="1076"/>
          <ac:picMkLst>
            <pc:docMk/>
            <pc:sldMk cId="2268883347" sldId="263"/>
            <ac:picMk id="9" creationId="{8DCD02E8-0464-48B5-AD9F-2D7B643F1B15}"/>
          </ac:picMkLst>
        </pc:picChg>
        <pc:picChg chg="add mod">
          <ac:chgData name="LEOPOLDINA Vitković" userId="de5d8406-09fa-41fa-8d28-8a7ba852ce89" providerId="ADAL" clId="{F664E238-1EAB-44CC-9953-EC0015367625}" dt="2019-07-10T10:59:00.391" v="243" actId="1076"/>
          <ac:picMkLst>
            <pc:docMk/>
            <pc:sldMk cId="2268883347" sldId="263"/>
            <ac:picMk id="10" creationId="{B59FA76F-63FF-46FF-91C2-740DB624172F}"/>
          </ac:picMkLst>
        </pc:picChg>
        <pc:picChg chg="add mod">
          <ac:chgData name="LEOPOLDINA Vitković" userId="de5d8406-09fa-41fa-8d28-8a7ba852ce89" providerId="ADAL" clId="{F664E238-1EAB-44CC-9953-EC0015367625}" dt="2019-07-10T15:57:16.846" v="498" actId="1076"/>
          <ac:picMkLst>
            <pc:docMk/>
            <pc:sldMk cId="2268883347" sldId="263"/>
            <ac:picMk id="12" creationId="{5B48D691-2207-4EFD-90D0-981BDEF58F1C}"/>
          </ac:picMkLst>
        </pc:picChg>
        <pc:picChg chg="add mod">
          <ac:chgData name="LEOPOLDINA Vitković" userId="de5d8406-09fa-41fa-8d28-8a7ba852ce89" providerId="ADAL" clId="{F664E238-1EAB-44CC-9953-EC0015367625}" dt="2019-07-11T09:41:54.577" v="688" actId="1076"/>
          <ac:picMkLst>
            <pc:docMk/>
            <pc:sldMk cId="2268883347" sldId="263"/>
            <ac:picMk id="13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8:11.012" v="751" actId="1076"/>
        <pc:sldMkLst>
          <pc:docMk/>
          <pc:sldMk cId="2015038699" sldId="264"/>
        </pc:sldMkLst>
        <pc:spChg chg="mod">
          <ac:chgData name="LEOPOLDINA Vitković" userId="de5d8406-09fa-41fa-8d28-8a7ba852ce89" providerId="ADAL" clId="{F664E238-1EAB-44CC-9953-EC0015367625}" dt="2019-07-10T15:57:54.803" v="504" actId="113"/>
          <ac:spMkLst>
            <pc:docMk/>
            <pc:sldMk cId="2015038699" sldId="264"/>
            <ac:spMk id="2" creationId="{33D7236C-D937-41C5-BBE1-D49C14BEE817}"/>
          </ac:spMkLst>
        </pc:spChg>
        <pc:spChg chg="mod">
          <ac:chgData name="LEOPOLDINA Vitković" userId="de5d8406-09fa-41fa-8d28-8a7ba852ce89" providerId="ADAL" clId="{F664E238-1EAB-44CC-9953-EC0015367625}" dt="2019-07-10T15:58:14.997" v="539" actId="20577"/>
          <ac:spMkLst>
            <pc:docMk/>
            <pc:sldMk cId="2015038699" sldId="264"/>
            <ac:spMk id="3" creationId="{65B8E41F-C037-4FBA-8EF0-03F7806950F7}"/>
          </ac:spMkLst>
        </pc:spChg>
        <pc:picChg chg="add del mod">
          <ac:chgData name="LEOPOLDINA Vitković" userId="de5d8406-09fa-41fa-8d28-8a7ba852ce89" providerId="ADAL" clId="{F664E238-1EAB-44CC-9953-EC0015367625}" dt="2019-07-11T09:37:55.785" v="659" actId="478"/>
          <ac:picMkLst>
            <pc:docMk/>
            <pc:sldMk cId="2015038699" sldId="264"/>
            <ac:picMk id="4" creationId="{C278EC68-578E-4205-86EA-D6CFE0CA1E36}"/>
          </ac:picMkLst>
        </pc:picChg>
        <pc:picChg chg="add del mod">
          <ac:chgData name="LEOPOLDINA Vitković" userId="de5d8406-09fa-41fa-8d28-8a7ba852ce89" providerId="ADAL" clId="{F664E238-1EAB-44CC-9953-EC0015367625}" dt="2019-07-10T11:03:10.384" v="267" actId="478"/>
          <ac:picMkLst>
            <pc:docMk/>
            <pc:sldMk cId="2015038699" sldId="264"/>
            <ac:picMk id="5" creationId="{4AF928F9-05E2-43B2-8DBC-4E8A5F5DBD24}"/>
          </ac:picMkLst>
        </pc:picChg>
        <pc:picChg chg="add mod">
          <ac:chgData name="LEOPOLDINA Vitković" userId="de5d8406-09fa-41fa-8d28-8a7ba852ce89" providerId="ADAL" clId="{F664E238-1EAB-44CC-9953-EC0015367625}" dt="2019-07-11T11:38:11.012" v="751" actId="1076"/>
          <ac:picMkLst>
            <pc:docMk/>
            <pc:sldMk cId="2015038699" sldId="264"/>
            <ac:picMk id="5" creationId="{6448F0B2-D537-43D2-8669-CE61D991459F}"/>
          </ac:picMkLst>
        </pc:picChg>
        <pc:picChg chg="add del mod">
          <ac:chgData name="LEOPOLDINA Vitković" userId="de5d8406-09fa-41fa-8d28-8a7ba852ce89" providerId="ADAL" clId="{F664E238-1EAB-44CC-9953-EC0015367625}" dt="2019-07-10T11:03:13.160" v="269" actId="478"/>
          <ac:picMkLst>
            <pc:docMk/>
            <pc:sldMk cId="2015038699" sldId="264"/>
            <ac:picMk id="6" creationId="{7C2F640B-7B7B-437F-AEB9-ACBE813E0ADE}"/>
          </ac:picMkLst>
        </pc:picChg>
        <pc:picChg chg="add mod">
          <ac:chgData name="LEOPOLDINA Vitković" userId="de5d8406-09fa-41fa-8d28-8a7ba852ce89" providerId="ADAL" clId="{F664E238-1EAB-44CC-9953-EC0015367625}" dt="2019-07-11T09:42:10.272" v="692" actId="1076"/>
          <ac:picMkLst>
            <pc:docMk/>
            <pc:sldMk cId="2015038699" sldId="264"/>
            <ac:picMk id="6" creationId="{EF4080C9-DE49-471E-AB97-15E3624E7D86}"/>
          </ac:picMkLst>
        </pc:picChg>
        <pc:picChg chg="add del mod">
          <ac:chgData name="LEOPOLDINA Vitković" userId="de5d8406-09fa-41fa-8d28-8a7ba852ce89" providerId="ADAL" clId="{F664E238-1EAB-44CC-9953-EC0015367625}" dt="2019-07-10T11:03:12.103" v="268" actId="478"/>
          <ac:picMkLst>
            <pc:docMk/>
            <pc:sldMk cId="2015038699" sldId="264"/>
            <ac:picMk id="7" creationId="{CD413486-FF72-42EA-A508-A465562BCC1D}"/>
          </ac:picMkLst>
        </pc:picChg>
        <pc:picChg chg="add del mod">
          <ac:chgData name="LEOPOLDINA Vitković" userId="de5d8406-09fa-41fa-8d28-8a7ba852ce89" providerId="ADAL" clId="{F664E238-1EAB-44CC-9953-EC0015367625}" dt="2019-07-10T11:01:48.294" v="266" actId="478"/>
          <ac:picMkLst>
            <pc:docMk/>
            <pc:sldMk cId="2015038699" sldId="264"/>
            <ac:picMk id="9" creationId="{B8E099ED-C1DD-4EBB-9577-25E20736C83D}"/>
          </ac:picMkLst>
        </pc:picChg>
        <pc:picChg chg="add mod">
          <ac:chgData name="LEOPOLDINA Vitković" userId="de5d8406-09fa-41fa-8d28-8a7ba852ce89" providerId="ADAL" clId="{F664E238-1EAB-44CC-9953-EC0015367625}" dt="2019-07-10T15:58:22.287" v="541" actId="1076"/>
          <ac:picMkLst>
            <pc:docMk/>
            <pc:sldMk cId="2015038699" sldId="264"/>
            <ac:picMk id="11" creationId="{9D1586E6-4AFA-4ACC-86C3-967AE275C8A5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8:19.028" v="755" actId="1076"/>
        <pc:sldMkLst>
          <pc:docMk/>
          <pc:sldMk cId="3751637121" sldId="265"/>
        </pc:sldMkLst>
        <pc:spChg chg="mod">
          <ac:chgData name="LEOPOLDINA Vitković" userId="de5d8406-09fa-41fa-8d28-8a7ba852ce89" providerId="ADAL" clId="{F664E238-1EAB-44CC-9953-EC0015367625}" dt="2019-07-10T15:58:28.769" v="542" actId="113"/>
          <ac:spMkLst>
            <pc:docMk/>
            <pc:sldMk cId="3751637121" sldId="265"/>
            <ac:spMk id="2" creationId="{7A8CB0ED-E679-4AD6-A0BB-2BD853A58BDE}"/>
          </ac:spMkLst>
        </pc:spChg>
        <pc:spChg chg="mod">
          <ac:chgData name="LEOPOLDINA Vitković" userId="de5d8406-09fa-41fa-8d28-8a7ba852ce89" providerId="ADAL" clId="{F664E238-1EAB-44CC-9953-EC0015367625}" dt="2019-07-10T15:58:43.470" v="545" actId="1076"/>
          <ac:spMkLst>
            <pc:docMk/>
            <pc:sldMk cId="3751637121" sldId="265"/>
            <ac:spMk id="3" creationId="{B59BE9D5-80E9-4E7C-9C45-D6136415976A}"/>
          </ac:spMkLst>
        </pc:spChg>
        <pc:spChg chg="add mod">
          <ac:chgData name="LEOPOLDINA Vitković" userId="de5d8406-09fa-41fa-8d28-8a7ba852ce89" providerId="ADAL" clId="{F664E238-1EAB-44CC-9953-EC0015367625}" dt="2019-07-10T11:06:23.975" v="282" actId="6549"/>
          <ac:spMkLst>
            <pc:docMk/>
            <pc:sldMk cId="3751637121" sldId="265"/>
            <ac:spMk id="4" creationId="{5A1048BE-2FBC-476C-8B14-A3DC8750A004}"/>
          </ac:spMkLst>
        </pc:spChg>
        <pc:spChg chg="add mod">
          <ac:chgData name="LEOPOLDINA Vitković" userId="de5d8406-09fa-41fa-8d28-8a7ba852ce89" providerId="ADAL" clId="{F664E238-1EAB-44CC-9953-EC0015367625}" dt="2019-07-10T08:16:35.459" v="105" actId="1076"/>
          <ac:spMkLst>
            <pc:docMk/>
            <pc:sldMk cId="3751637121" sldId="265"/>
            <ac:spMk id="6" creationId="{32ABC922-1612-4492-9088-73E1C217AC83}"/>
          </ac:spMkLst>
        </pc:spChg>
        <pc:picChg chg="add mod">
          <ac:chgData name="LEOPOLDINA Vitković" userId="de5d8406-09fa-41fa-8d28-8a7ba852ce89" providerId="ADAL" clId="{F664E238-1EAB-44CC-9953-EC0015367625}" dt="2019-07-10T08:06:44.859" v="86" actId="14100"/>
          <ac:picMkLst>
            <pc:docMk/>
            <pc:sldMk cId="3751637121" sldId="265"/>
            <ac:picMk id="5" creationId="{4DCA71B9-3672-4349-B6A1-E84F6EC8CFF0}"/>
          </ac:picMkLst>
        </pc:picChg>
        <pc:picChg chg="add mod">
          <ac:chgData name="LEOPOLDINA Vitković" userId="de5d8406-09fa-41fa-8d28-8a7ba852ce89" providerId="ADAL" clId="{F664E238-1EAB-44CC-9953-EC0015367625}" dt="2019-07-10T08:17:11.603" v="112" actId="14100"/>
          <ac:picMkLst>
            <pc:docMk/>
            <pc:sldMk cId="3751637121" sldId="265"/>
            <ac:picMk id="7" creationId="{FE57443D-7CCE-48DE-90DB-BA88E3C27E81}"/>
          </ac:picMkLst>
        </pc:picChg>
        <pc:picChg chg="add del mod">
          <ac:chgData name="LEOPOLDINA Vitković" userId="de5d8406-09fa-41fa-8d28-8a7ba852ce89" providerId="ADAL" clId="{F664E238-1EAB-44CC-9953-EC0015367625}" dt="2019-07-11T09:38:00.023" v="660" actId="478"/>
          <ac:picMkLst>
            <pc:docMk/>
            <pc:sldMk cId="3751637121" sldId="265"/>
            <ac:picMk id="8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8:19.028" v="755" actId="1076"/>
          <ac:picMkLst>
            <pc:docMk/>
            <pc:sldMk cId="3751637121" sldId="265"/>
            <ac:picMk id="9" creationId="{1E8B34E7-0F0B-4FA9-A4FB-67FE40315A45}"/>
          </ac:picMkLst>
        </pc:picChg>
        <pc:picChg chg="add mod">
          <ac:chgData name="LEOPOLDINA Vitković" userId="de5d8406-09fa-41fa-8d28-8a7ba852ce89" providerId="ADAL" clId="{F664E238-1EAB-44CC-9953-EC0015367625}" dt="2019-07-10T15:58:57.223" v="550" actId="1076"/>
          <ac:picMkLst>
            <pc:docMk/>
            <pc:sldMk cId="3751637121" sldId="265"/>
            <ac:picMk id="10" creationId="{342D2A7E-9597-4EEB-9308-AB6DD96CFE35}"/>
          </ac:picMkLst>
        </pc:picChg>
        <pc:picChg chg="add mod">
          <ac:chgData name="LEOPOLDINA Vitković" userId="de5d8406-09fa-41fa-8d28-8a7ba852ce89" providerId="ADAL" clId="{F664E238-1EAB-44CC-9953-EC0015367625}" dt="2019-07-11T09:42:22.549" v="694" actId="1076"/>
          <ac:picMkLst>
            <pc:docMk/>
            <pc:sldMk cId="3751637121" sldId="265"/>
            <ac:picMk id="11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8:27.788" v="759" actId="1076"/>
        <pc:sldMkLst>
          <pc:docMk/>
          <pc:sldMk cId="3283328091" sldId="266"/>
        </pc:sldMkLst>
        <pc:spChg chg="mod">
          <ac:chgData name="LEOPOLDINA Vitković" userId="de5d8406-09fa-41fa-8d28-8a7ba852ce89" providerId="ADAL" clId="{F664E238-1EAB-44CC-9953-EC0015367625}" dt="2019-07-10T15:59:06.121" v="551" actId="113"/>
          <ac:spMkLst>
            <pc:docMk/>
            <pc:sldMk cId="3283328091" sldId="266"/>
            <ac:spMk id="2" creationId="{CB87E317-C1A4-4CA8-BAC7-73BEA53C87EB}"/>
          </ac:spMkLst>
        </pc:spChg>
        <pc:spChg chg="mod ord">
          <ac:chgData name="LEOPOLDINA Vitković" userId="de5d8406-09fa-41fa-8d28-8a7ba852ce89" providerId="ADAL" clId="{F664E238-1EAB-44CC-9953-EC0015367625}" dt="2019-07-10T15:59:48.245" v="559" actId="166"/>
          <ac:spMkLst>
            <pc:docMk/>
            <pc:sldMk cId="3283328091" sldId="266"/>
            <ac:spMk id="3" creationId="{52C30ED9-CE76-4241-87AE-DD6AE6814BDE}"/>
          </ac:spMkLst>
        </pc:spChg>
        <pc:spChg chg="add mod ord">
          <ac:chgData name="LEOPOLDINA Vitković" userId="de5d8406-09fa-41fa-8d28-8a7ba852ce89" providerId="ADAL" clId="{F664E238-1EAB-44CC-9953-EC0015367625}" dt="2019-07-10T15:59:52.249" v="560" actId="166"/>
          <ac:spMkLst>
            <pc:docMk/>
            <pc:sldMk cId="3283328091" sldId="266"/>
            <ac:spMk id="4" creationId="{CF2EAF19-1AA9-41CD-82A6-85B54AAB9565}"/>
          </ac:spMkLst>
        </pc:spChg>
        <pc:picChg chg="add">
          <ac:chgData name="LEOPOLDINA Vitković" userId="de5d8406-09fa-41fa-8d28-8a7ba852ce89" providerId="ADAL" clId="{F664E238-1EAB-44CC-9953-EC0015367625}" dt="2019-07-10T08:06:52.319" v="87"/>
          <ac:picMkLst>
            <pc:docMk/>
            <pc:sldMk cId="3283328091" sldId="266"/>
            <ac:picMk id="5" creationId="{E19BA5F8-8EB1-42F9-AD64-1A7263229417}"/>
          </ac:picMkLst>
        </pc:picChg>
        <pc:picChg chg="add del mod ord">
          <ac:chgData name="LEOPOLDINA Vitković" userId="de5d8406-09fa-41fa-8d28-8a7ba852ce89" providerId="ADAL" clId="{F664E238-1EAB-44CC-9953-EC0015367625}" dt="2019-07-11T09:38:01.863" v="661" actId="478"/>
          <ac:picMkLst>
            <pc:docMk/>
            <pc:sldMk cId="3283328091" sldId="266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8:27.788" v="759" actId="1076"/>
          <ac:picMkLst>
            <pc:docMk/>
            <pc:sldMk cId="3283328091" sldId="266"/>
            <ac:picMk id="7" creationId="{3983B1EC-FA95-4E8F-BDF5-CC22F1F6383C}"/>
          </ac:picMkLst>
        </pc:picChg>
        <pc:picChg chg="add mod">
          <ac:chgData name="LEOPOLDINA Vitković" userId="de5d8406-09fa-41fa-8d28-8a7ba852ce89" providerId="ADAL" clId="{F664E238-1EAB-44CC-9953-EC0015367625}" dt="2019-07-10T16:00:01.375" v="562" actId="1076"/>
          <ac:picMkLst>
            <pc:docMk/>
            <pc:sldMk cId="3283328091" sldId="266"/>
            <ac:picMk id="8" creationId="{61616F59-E181-4065-89E7-096197058011}"/>
          </ac:picMkLst>
        </pc:picChg>
        <pc:picChg chg="add mod">
          <ac:chgData name="LEOPOLDINA Vitković" userId="de5d8406-09fa-41fa-8d28-8a7ba852ce89" providerId="ADAL" clId="{F664E238-1EAB-44CC-9953-EC0015367625}" dt="2019-07-11T09:42:32.537" v="696" actId="1076"/>
          <ac:picMkLst>
            <pc:docMk/>
            <pc:sldMk cId="3283328091" sldId="266"/>
            <ac:picMk id="9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664E238-1EAB-44CC-9953-EC0015367625}" dt="2019-07-11T11:38:02.613" v="747" actId="1076"/>
        <pc:sldMkLst>
          <pc:docMk/>
          <pc:sldMk cId="1731402225" sldId="267"/>
        </pc:sldMkLst>
        <pc:spChg chg="add del mod">
          <ac:chgData name="LEOPOLDINA Vitković" userId="de5d8406-09fa-41fa-8d28-8a7ba852ce89" providerId="ADAL" clId="{F664E238-1EAB-44CC-9953-EC0015367625}" dt="2019-07-10T11:06:57.589" v="286"/>
          <ac:spMkLst>
            <pc:docMk/>
            <pc:sldMk cId="1731402225" sldId="267"/>
            <ac:spMk id="2" creationId="{0F1E0AD8-822E-490C-9D23-F64FF681F8EB}"/>
          </ac:spMkLst>
        </pc:spChg>
        <pc:spChg chg="add mod">
          <ac:chgData name="LEOPOLDINA Vitković" userId="de5d8406-09fa-41fa-8d28-8a7ba852ce89" providerId="ADAL" clId="{F664E238-1EAB-44CC-9953-EC0015367625}" dt="2019-07-10T15:57:34.930" v="499" actId="113"/>
          <ac:spMkLst>
            <pc:docMk/>
            <pc:sldMk cId="1731402225" sldId="267"/>
            <ac:spMk id="3" creationId="{CD35F056-3BF0-440A-B4EE-31AF19B80F1C}"/>
          </ac:spMkLst>
        </pc:spChg>
        <pc:spChg chg="del">
          <ac:chgData name="LEOPOLDINA Vitković" userId="de5d8406-09fa-41fa-8d28-8a7ba852ce89" providerId="ADAL" clId="{F664E238-1EAB-44CC-9953-EC0015367625}" dt="2019-07-10T11:08:37.845" v="336"/>
          <ac:spMkLst>
            <pc:docMk/>
            <pc:sldMk cId="1731402225" sldId="267"/>
            <ac:spMk id="4" creationId="{0CD78BB5-01CD-4EE4-A05D-42C29E15E853}"/>
          </ac:spMkLst>
        </pc:spChg>
        <pc:spChg chg="add mod">
          <ac:chgData name="LEOPOLDINA Vitković" userId="de5d8406-09fa-41fa-8d28-8a7ba852ce89" providerId="ADAL" clId="{F664E238-1EAB-44CC-9953-EC0015367625}" dt="2019-07-11T11:38:02.613" v="747" actId="1076"/>
          <ac:spMkLst>
            <pc:docMk/>
            <pc:sldMk cId="1731402225" sldId="267"/>
            <ac:spMk id="7" creationId="{09D56D9E-9979-4CF2-85F9-9BA82BC90D8C}"/>
          </ac:spMkLst>
        </pc:spChg>
        <pc:picChg chg="add mod">
          <ac:chgData name="LEOPOLDINA Vitković" userId="de5d8406-09fa-41fa-8d28-8a7ba852ce89" providerId="ADAL" clId="{F664E238-1EAB-44CC-9953-EC0015367625}" dt="2019-07-11T11:37:58.721" v="746" actId="1076"/>
          <ac:picMkLst>
            <pc:docMk/>
            <pc:sldMk cId="1731402225" sldId="267"/>
            <ac:picMk id="4" creationId="{E659B11D-7F32-4D4F-BBDD-B8C28508DE07}"/>
          </ac:picMkLst>
        </pc:picChg>
        <pc:picChg chg="del">
          <ac:chgData name="LEOPOLDINA Vitković" userId="de5d8406-09fa-41fa-8d28-8a7ba852ce89" providerId="ADAL" clId="{F664E238-1EAB-44CC-9953-EC0015367625}" dt="2019-07-10T11:08:47.301" v="339"/>
          <ac:picMkLst>
            <pc:docMk/>
            <pc:sldMk cId="1731402225" sldId="267"/>
            <ac:picMk id="5" creationId="{99BEC439-D6BB-4A87-8465-F7276BB31EA0}"/>
          </ac:picMkLst>
        </pc:picChg>
        <pc:picChg chg="add del mod">
          <ac:chgData name="LEOPOLDINA Vitković" userId="de5d8406-09fa-41fa-8d28-8a7ba852ce89" providerId="ADAL" clId="{F664E238-1EAB-44CC-9953-EC0015367625}" dt="2019-07-11T09:37:52.013" v="658" actId="478"/>
          <ac:picMkLst>
            <pc:docMk/>
            <pc:sldMk cId="1731402225" sldId="267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09:42:03.967" v="690" actId="1076"/>
          <ac:picMkLst>
            <pc:docMk/>
            <pc:sldMk cId="1731402225" sldId="267"/>
            <ac:picMk id="8" creationId="{EF4080C9-DE49-471E-AB97-15E3624E7D86}"/>
          </ac:picMkLst>
        </pc:picChg>
        <pc:picChg chg="add mod">
          <ac:chgData name="LEOPOLDINA Vitković" userId="de5d8406-09fa-41fa-8d28-8a7ba852ce89" providerId="ADAL" clId="{F664E238-1EAB-44CC-9953-EC0015367625}" dt="2019-07-10T15:57:46.215" v="503" actId="1076"/>
          <ac:picMkLst>
            <pc:docMk/>
            <pc:sldMk cId="1731402225" sldId="267"/>
            <ac:picMk id="9" creationId="{D46271F9-02B6-40B4-971F-555E7C1B30B6}"/>
          </ac:picMkLst>
        </pc:picChg>
      </pc:sldChg>
      <pc:sldChg chg="add del">
        <pc:chgData name="LEOPOLDINA Vitković" userId="de5d8406-09fa-41fa-8d28-8a7ba852ce89" providerId="ADAL" clId="{F664E238-1EAB-44CC-9953-EC0015367625}" dt="2019-07-10T08:07:23.017" v="90" actId="2696"/>
        <pc:sldMkLst>
          <pc:docMk/>
          <pc:sldMk cId="2386772740" sldId="268"/>
        </pc:sldMkLst>
      </pc:sldChg>
      <pc:sldChg chg="addSp delSp modSp add">
        <pc:chgData name="LEOPOLDINA Vitković" userId="de5d8406-09fa-41fa-8d28-8a7ba852ce89" providerId="ADAL" clId="{F664E238-1EAB-44CC-9953-EC0015367625}" dt="2019-07-11T11:38:36.325" v="763" actId="1076"/>
        <pc:sldMkLst>
          <pc:docMk/>
          <pc:sldMk cId="202561141" sldId="269"/>
        </pc:sldMkLst>
        <pc:spChg chg="add mod">
          <ac:chgData name="LEOPOLDINA Vitković" userId="de5d8406-09fa-41fa-8d28-8a7ba852ce89" providerId="ADAL" clId="{F664E238-1EAB-44CC-9953-EC0015367625}" dt="2019-07-10T19:01:52.530" v="581" actId="1076"/>
          <ac:spMkLst>
            <pc:docMk/>
            <pc:sldMk cId="202561141" sldId="269"/>
            <ac:spMk id="2" creationId="{B4055926-26AC-4A47-91A9-D0232B20FAB8}"/>
          </ac:spMkLst>
        </pc:spChg>
        <pc:spChg chg="mod">
          <ac:chgData name="LEOPOLDINA Vitković" userId="de5d8406-09fa-41fa-8d28-8a7ba852ce89" providerId="ADAL" clId="{F664E238-1EAB-44CC-9953-EC0015367625}" dt="2019-07-10T19:00:24.762" v="573" actId="207"/>
          <ac:spMkLst>
            <pc:docMk/>
            <pc:sldMk cId="202561141" sldId="269"/>
            <ac:spMk id="6" creationId="{765736B4-012B-4484-B4B1-0B853C5D00AC}"/>
          </ac:spMkLst>
        </pc:spChg>
        <pc:picChg chg="add mod">
          <ac:chgData name="LEOPOLDINA Vitković" userId="de5d8406-09fa-41fa-8d28-8a7ba852ce89" providerId="ADAL" clId="{F664E238-1EAB-44CC-9953-EC0015367625}" dt="2019-07-11T11:38:36.325" v="763" actId="1076"/>
          <ac:picMkLst>
            <pc:docMk/>
            <pc:sldMk cId="202561141" sldId="269"/>
            <ac:picMk id="7" creationId="{3A21C527-7C60-4476-87CE-62880C6C61EC}"/>
          </ac:picMkLst>
        </pc:picChg>
        <pc:picChg chg="add del mod">
          <ac:chgData name="LEOPOLDINA Vitković" userId="de5d8406-09fa-41fa-8d28-8a7ba852ce89" providerId="ADAL" clId="{F664E238-1EAB-44CC-9953-EC0015367625}" dt="2019-07-11T09:38:03.866" v="662" actId="478"/>
          <ac:picMkLst>
            <pc:docMk/>
            <pc:sldMk cId="202561141" sldId="269"/>
            <ac:picMk id="7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09:42:39.517" v="698" actId="1076"/>
          <ac:picMkLst>
            <pc:docMk/>
            <pc:sldMk cId="202561141" sldId="269"/>
            <ac:picMk id="8" creationId="{EF4080C9-DE49-471E-AB97-15E3624E7D86}"/>
          </ac:picMkLst>
        </pc:picChg>
      </pc:sldChg>
      <pc:sldChg chg="addSp delSp modSp add">
        <pc:chgData name="LEOPOLDINA Vitković" userId="de5d8406-09fa-41fa-8d28-8a7ba852ce89" providerId="ADAL" clId="{F664E238-1EAB-44CC-9953-EC0015367625}" dt="2019-07-11T11:36:36.483" v="718" actId="1076"/>
        <pc:sldMkLst>
          <pc:docMk/>
          <pc:sldMk cId="2283244755" sldId="270"/>
        </pc:sldMkLst>
        <pc:spChg chg="del mod">
          <ac:chgData name="LEOPOLDINA Vitković" userId="de5d8406-09fa-41fa-8d28-8a7ba852ce89" providerId="ADAL" clId="{F664E238-1EAB-44CC-9953-EC0015367625}" dt="2019-07-11T08:04:20.103" v="582"/>
          <ac:spMkLst>
            <pc:docMk/>
            <pc:sldMk cId="2283244755" sldId="270"/>
            <ac:spMk id="2" creationId="{9E23A74B-5399-4C2F-A001-5CDB4C09A59F}"/>
          </ac:spMkLst>
        </pc:spChg>
        <pc:spChg chg="mod">
          <ac:chgData name="LEOPOLDINA Vitković" userId="de5d8406-09fa-41fa-8d28-8a7ba852ce89" providerId="ADAL" clId="{F664E238-1EAB-44CC-9953-EC0015367625}" dt="2019-07-11T08:07:49.579" v="625" actId="1076"/>
          <ac:spMkLst>
            <pc:docMk/>
            <pc:sldMk cId="2283244755" sldId="270"/>
            <ac:spMk id="3" creationId="{4F273F23-5BAC-44FA-8D33-8CB64293C1E3}"/>
          </ac:spMkLst>
        </pc:spChg>
        <pc:spChg chg="del mod">
          <ac:chgData name="LEOPOLDINA Vitković" userId="de5d8406-09fa-41fa-8d28-8a7ba852ce89" providerId="ADAL" clId="{F664E238-1EAB-44CC-9953-EC0015367625}" dt="2019-07-11T08:06:45.901" v="603"/>
          <ac:spMkLst>
            <pc:docMk/>
            <pc:sldMk cId="2283244755" sldId="270"/>
            <ac:spMk id="4" creationId="{1CFC8600-39B0-4B15-98A9-CC095B7F3AEF}"/>
          </ac:spMkLst>
        </pc:spChg>
        <pc:spChg chg="del">
          <ac:chgData name="LEOPOLDINA Vitković" userId="de5d8406-09fa-41fa-8d28-8a7ba852ce89" providerId="ADAL" clId="{F664E238-1EAB-44CC-9953-EC0015367625}" dt="2019-07-11T08:06:53.951" v="605"/>
          <ac:spMkLst>
            <pc:docMk/>
            <pc:sldMk cId="2283244755" sldId="270"/>
            <ac:spMk id="6" creationId="{C9B1DAE4-E48F-4BF7-B1FF-06F7B331BB60}"/>
          </ac:spMkLst>
        </pc:spChg>
        <pc:spChg chg="add del mod">
          <ac:chgData name="LEOPOLDINA Vitković" userId="de5d8406-09fa-41fa-8d28-8a7ba852ce89" providerId="ADAL" clId="{F664E238-1EAB-44CC-9953-EC0015367625}" dt="2019-07-11T08:04:23.220" v="583"/>
          <ac:spMkLst>
            <pc:docMk/>
            <pc:sldMk cId="2283244755" sldId="270"/>
            <ac:spMk id="9" creationId="{37490844-7524-4AAA-A0CE-806DFE055D67}"/>
          </ac:spMkLst>
        </pc:spChg>
        <pc:spChg chg="add mod">
          <ac:chgData name="LEOPOLDINA Vitković" userId="de5d8406-09fa-41fa-8d28-8a7ba852ce89" providerId="ADAL" clId="{F664E238-1EAB-44CC-9953-EC0015367625}" dt="2019-07-11T08:08:57.971" v="647" actId="20577"/>
          <ac:spMkLst>
            <pc:docMk/>
            <pc:sldMk cId="2283244755" sldId="270"/>
            <ac:spMk id="11" creationId="{0A67087A-CE14-4BF5-B773-6099CD7B20A5}"/>
          </ac:spMkLst>
        </pc:spChg>
        <pc:picChg chg="add mod">
          <ac:chgData name="LEOPOLDINA Vitković" userId="de5d8406-09fa-41fa-8d28-8a7ba852ce89" providerId="ADAL" clId="{F664E238-1EAB-44CC-9953-EC0015367625}" dt="2019-07-11T11:36:28.445" v="714" actId="1076"/>
          <ac:picMkLst>
            <pc:docMk/>
            <pc:sldMk cId="2283244755" sldId="270"/>
            <ac:picMk id="4" creationId="{AC24DB52-6F12-4638-9E26-AE6A14C5E7DF}"/>
          </ac:picMkLst>
        </pc:picChg>
        <pc:picChg chg="del">
          <ac:chgData name="LEOPOLDINA Vitković" userId="de5d8406-09fa-41fa-8d28-8a7ba852ce89" providerId="ADAL" clId="{F664E238-1EAB-44CC-9953-EC0015367625}" dt="2019-07-11T08:06:55.709" v="606" actId="478"/>
          <ac:picMkLst>
            <pc:docMk/>
            <pc:sldMk cId="2283244755" sldId="270"/>
            <ac:picMk id="5" creationId="{E6B920F5-CC50-4DB6-8DAC-8C4411FB8300}"/>
          </ac:picMkLst>
        </pc:picChg>
        <pc:picChg chg="del">
          <ac:chgData name="LEOPOLDINA Vitković" userId="de5d8406-09fa-41fa-8d28-8a7ba852ce89" providerId="ADAL" clId="{F664E238-1EAB-44CC-9953-EC0015367625}" dt="2019-07-11T08:06:47.579" v="604" actId="478"/>
          <ac:picMkLst>
            <pc:docMk/>
            <pc:sldMk cId="2283244755" sldId="270"/>
            <ac:picMk id="7" creationId="{8F880EF4-5039-4BFE-94B0-904062011FFE}"/>
          </ac:picMkLst>
        </pc:picChg>
        <pc:picChg chg="add mod">
          <ac:chgData name="LEOPOLDINA Vitković" userId="de5d8406-09fa-41fa-8d28-8a7ba852ce89" providerId="ADAL" clId="{F664E238-1EAB-44CC-9953-EC0015367625}" dt="2019-07-11T09:41:01.341" v="673" actId="1076"/>
          <ac:picMkLst>
            <pc:docMk/>
            <pc:sldMk cId="2283244755" sldId="270"/>
            <ac:picMk id="7" creationId="{EF4080C9-DE49-471E-AB97-15E3624E7D86}"/>
          </ac:picMkLst>
        </pc:picChg>
        <pc:picChg chg="del">
          <ac:chgData name="LEOPOLDINA Vitković" userId="de5d8406-09fa-41fa-8d28-8a7ba852ce89" providerId="ADAL" clId="{F664E238-1EAB-44CC-9953-EC0015367625}" dt="2019-07-11T09:37:30.076" v="651" actId="478"/>
          <ac:picMkLst>
            <pc:docMk/>
            <pc:sldMk cId="2283244755" sldId="270"/>
            <ac:picMk id="8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6:36.483" v="718" actId="1076"/>
          <ac:picMkLst>
            <pc:docMk/>
            <pc:sldMk cId="2283244755" sldId="270"/>
            <ac:picMk id="10" creationId="{47B34DB2-5C55-400D-B311-8DF0DA0D4179}"/>
          </ac:picMkLst>
        </pc:picChg>
        <pc:picChg chg="add mod">
          <ac:chgData name="LEOPOLDINA Vitković" userId="de5d8406-09fa-41fa-8d28-8a7ba852ce89" providerId="ADAL" clId="{F664E238-1EAB-44CC-9953-EC0015367625}" dt="2019-07-11T08:08:41.807" v="638" actId="1076"/>
          <ac:picMkLst>
            <pc:docMk/>
            <pc:sldMk cId="2283244755" sldId="270"/>
            <ac:picMk id="13" creationId="{79359391-C978-4107-8E9C-C13340072C05}"/>
          </ac:picMkLst>
        </pc:picChg>
      </pc:sldChg>
      <pc:sldChg chg="addSp delSp modSp add ord">
        <pc:chgData name="LEOPOLDINA Vitković" userId="de5d8406-09fa-41fa-8d28-8a7ba852ce89" providerId="ADAL" clId="{F664E238-1EAB-44CC-9953-EC0015367625}" dt="2019-07-11T11:37:15.197" v="730" actId="1076"/>
        <pc:sldMkLst>
          <pc:docMk/>
          <pc:sldMk cId="3541931117" sldId="271"/>
        </pc:sldMkLst>
        <pc:spChg chg="mod">
          <ac:chgData name="LEOPOLDINA Vitković" userId="de5d8406-09fa-41fa-8d28-8a7ba852ce89" providerId="ADAL" clId="{F664E238-1EAB-44CC-9953-EC0015367625}" dt="2019-07-10T15:54:44.769" v="473" actId="113"/>
          <ac:spMkLst>
            <pc:docMk/>
            <pc:sldMk cId="3541931117" sldId="271"/>
            <ac:spMk id="2" creationId="{5B880F66-B965-488F-92A7-448765682FF3}"/>
          </ac:spMkLst>
        </pc:spChg>
        <pc:spChg chg="mod">
          <ac:chgData name="LEOPOLDINA Vitković" userId="de5d8406-09fa-41fa-8d28-8a7ba852ce89" providerId="ADAL" clId="{F664E238-1EAB-44CC-9953-EC0015367625}" dt="2019-07-10T15:54:41.597" v="472" actId="403"/>
          <ac:spMkLst>
            <pc:docMk/>
            <pc:sldMk cId="3541931117" sldId="271"/>
            <ac:spMk id="3" creationId="{8031BD7F-A9AD-4200-AA37-ACB1DA67464A}"/>
          </ac:spMkLst>
        </pc:spChg>
        <pc:spChg chg="mod">
          <ac:chgData name="LEOPOLDINA Vitković" userId="de5d8406-09fa-41fa-8d28-8a7ba852ce89" providerId="ADAL" clId="{F664E238-1EAB-44CC-9953-EC0015367625}" dt="2019-07-10T15:55:09.327" v="479" actId="1076"/>
          <ac:spMkLst>
            <pc:docMk/>
            <pc:sldMk cId="3541931117" sldId="271"/>
            <ac:spMk id="4" creationId="{2AF03C80-59FB-4BC8-88A1-9B617A049034}"/>
          </ac:spMkLst>
        </pc:spChg>
        <pc:picChg chg="mod">
          <ac:chgData name="LEOPOLDINA Vitković" userId="de5d8406-09fa-41fa-8d28-8a7ba852ce89" providerId="ADAL" clId="{F664E238-1EAB-44CC-9953-EC0015367625}" dt="2019-07-10T15:55:03.784" v="478" actId="1076"/>
          <ac:picMkLst>
            <pc:docMk/>
            <pc:sldMk cId="3541931117" sldId="271"/>
            <ac:picMk id="5" creationId="{96BC8D6F-4DAC-40BB-910E-B43607C701D6}"/>
          </ac:picMkLst>
        </pc:picChg>
        <pc:picChg chg="del">
          <ac:chgData name="LEOPOLDINA Vitković" userId="de5d8406-09fa-41fa-8d28-8a7ba852ce89" providerId="ADAL" clId="{F664E238-1EAB-44CC-9953-EC0015367625}" dt="2019-07-11T09:37:42.178" v="654" actId="478"/>
          <ac:picMkLst>
            <pc:docMk/>
            <pc:sldMk cId="3541931117" sldId="271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F664E238-1EAB-44CC-9953-EC0015367625}" dt="2019-07-11T11:37:15.197" v="730" actId="1076"/>
          <ac:picMkLst>
            <pc:docMk/>
            <pc:sldMk cId="3541931117" sldId="271"/>
            <ac:picMk id="7" creationId="{665A693D-6F8E-428D-B8FA-B1431DEC6918}"/>
          </ac:picMkLst>
        </pc:picChg>
        <pc:picChg chg="add mod">
          <ac:chgData name="LEOPOLDINA Vitković" userId="de5d8406-09fa-41fa-8d28-8a7ba852ce89" providerId="ADAL" clId="{F664E238-1EAB-44CC-9953-EC0015367625}" dt="2019-07-11T09:41:33.165" v="682" actId="1076"/>
          <ac:picMkLst>
            <pc:docMk/>
            <pc:sldMk cId="3541931117" sldId="271"/>
            <ac:picMk id="9" creationId="{EF4080C9-DE49-471E-AB97-15E3624E7D86}"/>
          </ac:picMkLst>
        </pc:picChg>
      </pc:sldChg>
      <pc:sldChg chg="add del">
        <pc:chgData name="LEOPOLDINA Vitković" userId="de5d8406-09fa-41fa-8d28-8a7ba852ce89" providerId="ADAL" clId="{F664E238-1EAB-44CC-9953-EC0015367625}" dt="2019-07-10T15:51:41.312" v="435" actId="2696"/>
        <pc:sldMkLst>
          <pc:docMk/>
          <pc:sldMk cId="3930700638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75E56D-8B3A-4650-96EE-BA1D808D0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F4B3785-B1F2-48FE-A0DC-CEA68B963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0AB0322-F246-45A3-9449-D9D724C9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E2A5378-E8D4-431D-8092-A4C86182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FEB110-858C-4D11-9F64-F7B1BEC3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664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61B24B-5D12-4AF1-B6C8-DC86B79B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799C077-9BF1-42E0-AE06-88B91A389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35970E1-5F44-487B-80EC-DFD550D0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187AB79-5052-45F1-B5AA-0F146450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C7D9B53-788E-48FA-AC77-CD6B8B12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5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5C0368A-7009-4E6C-A9C8-212177B1F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DFE2A21-8CE0-4A02-9CAD-25423B09F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645C7E6-39B7-4E6C-9917-68580CB7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8AF099-8A2F-4573-9807-864003DD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7D69A71-7E5E-49AA-AE0F-B96C0B8D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2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33C84C-6ED5-4096-A77B-4395E113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7C7BA06-E30E-4571-835F-E8DCAA3E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3C11EC5-B229-4A0A-8FA6-B3CAE8C4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0BF8DC3-5F78-42BE-A7E8-B805CD23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832327B-5DAC-4CF9-B787-B202288A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59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9D5664-0261-420A-8175-670FF461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46D3C64-3B3A-4A85-87E1-D353A05C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BAB2A1-00AC-4B1F-B211-35C6FB9A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7D2A950-98E3-4D2B-909C-E5FAD571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0163FC-ADED-4D60-9552-9F354E7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713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0B56B2-652E-46A9-9DE7-1C126DB9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080146A-5E18-4476-B228-9E923D7D7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4D586E6-0589-46C3-B936-2B6E80C82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0E45836-80C9-4BF2-9620-37D519BB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B4AECF8-688E-4D7F-9579-4FD23ED6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80950FC-EC27-442C-84A8-713C0194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11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9965CD-9F72-4F3C-8CF5-D351B05E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D42ACFF-45F9-4BCB-BBBB-D1ACD0BD8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620702A-9554-4675-922C-FF189A892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3B03C12-7FC2-4064-A6DA-0D5A3966F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EAF96E0-B043-47C2-B38B-EFD56AD97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7637742-E0C1-4A84-A6C9-8565C7F3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DCDE933-08C6-4540-9385-4177A5A2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AD2147D-010B-4859-B36E-C895643C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758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AC4139-3AE5-4FB9-872D-47473736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F3BD3C8-0A0A-40F3-BCA7-ABC5820F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DB058275-7D92-4700-83BD-056B8240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1460DE9-D976-407F-A331-7C16425E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67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89F0670-0C22-4AF6-9017-253BD1CA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688E9FA-11DA-48A6-BCB3-9BDB8CB0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6D3F524-6C2C-4841-89D2-63AF3732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86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70977C-D49D-4187-B1DE-EE8DD574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2020CE3-8E39-4506-A0C3-B6772E06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AA0E635-B736-4145-8E47-DF3B755A2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185CCDF-C55C-4BD7-8A9A-AC655B4A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7B83284-08FD-4E75-B17A-0159DD66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7B6D94B-A23E-4A3F-971B-9EE1CBA9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14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988037-21C2-46FF-8F1C-BDDFDBD7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7ABD10E-ECDE-4982-9DA5-8DF061DA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5D678A5-6C66-45BE-8D92-1708890FA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820174-39DC-4232-85DB-4EC47181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AD2AADB-66CA-464E-A9B6-9C0FDA30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C775F7A-361A-41BC-8D24-CF26567B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362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09C1831-B1D6-46D5-86EF-32602A9D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3799E37-E3B1-41FA-9D79-CB571A0F6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AC02E3E-5506-4862-A167-8302A5F47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90BB-2791-4642-9C3A-05D81101736A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35287EF-6097-4D58-86BC-8DB5E847B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0AB2A7-6605-4596-81F2-9FA859ED7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1829-46A4-4DB4-865E-FE7246F153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7321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678efff0-96df-461a-bf14-d3d5767676af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678efff0-96df-461a-bf14-d3d5767676a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e-sfera.hr/dodatni-digitalni-sadrzaji/678efff0-96df-461a-bf14-d3d5767676af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27p6wnrj19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learningapps.org/watch?v=pj5ot7q0k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www.e-sfera.hr/dodatni-digitalni-sadrzaji/678efff0-96df-461a-bf14-d3d5767676af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678efff0-96df-461a-bf14-d3d5767676a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678efff0-96df-461a-bf14-d3d5767676a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54B68C-F14F-4FB0-AD48-9A0ED9835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15" y="5218312"/>
            <a:ext cx="10151167" cy="1230589"/>
          </a:xfrm>
          <a:solidFill>
            <a:srgbClr val="2B5E26"/>
          </a:solidFill>
          <a:ln>
            <a:solidFill>
              <a:srgbClr val="2B5E26"/>
            </a:solidFill>
          </a:ln>
        </p:spPr>
        <p:txBody>
          <a:bodyPr/>
          <a:lstStyle/>
          <a:p>
            <a:r>
              <a:rPr lang="hr-HR" b="1" dirty="0"/>
              <a:t>Ustroj živog svijeta</a:t>
            </a:r>
          </a:p>
        </p:txBody>
      </p:sp>
      <p:pic>
        <p:nvPicPr>
          <p:cNvPr id="5" name="Slika 4" descr="Slika na kojoj se prikazuje mačka, trava, na otvorenom, sjedenje&#10;&#10;Opis je automatski generiran">
            <a:extLst>
              <a:ext uri="{FF2B5EF4-FFF2-40B4-BE49-F238E27FC236}">
                <a16:creationId xmlns:a16="http://schemas.microsoft.com/office/drawing/2014/main" xmlns="" id="{8913C51B-701D-4C4D-91D5-AC91062C2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332" y="-2874"/>
            <a:ext cx="8359335" cy="5329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238" y="6325833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55CAA9E-BB8A-444C-B0F3-2C01E5597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5935" y="4682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56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515C16-77AE-4E55-A6A6-7F9C33B9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Organizam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5C374ED-36D4-4901-86F4-64686C56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6329" cy="2799384"/>
          </a:xfrm>
        </p:spPr>
        <p:txBody>
          <a:bodyPr>
            <a:normAutofit/>
          </a:bodyPr>
          <a:lstStyle/>
          <a:p>
            <a:r>
              <a:rPr lang="hr-HR" sz="3200" dirty="0"/>
              <a:t>Organski sustavi povezani u cjelinu</a:t>
            </a:r>
          </a:p>
          <a:p>
            <a:r>
              <a:rPr lang="hr-HR" sz="3200" dirty="0"/>
              <a:t>Jedno živo biće</a:t>
            </a:r>
          </a:p>
          <a:p>
            <a:r>
              <a:rPr lang="hr-HR" sz="3200" dirty="0"/>
              <a:t>Jedinka (papučica, pas, maslačak)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F1D414A-24B0-49E0-B66E-1A9ADC3A26D4}"/>
              </a:ext>
            </a:extLst>
          </p:cNvPr>
          <p:cNvSpPr txBox="1"/>
          <p:nvPr/>
        </p:nvSpPr>
        <p:spPr>
          <a:xfrm>
            <a:off x="1060174" y="5251091"/>
            <a:ext cx="656288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Istraži određeno stanište u blizini svoje škole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42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70A064C-488A-49F3-80A4-B265C8CB68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939" y="4707104"/>
            <a:ext cx="408305" cy="389890"/>
          </a:xfrm>
          <a:prstGeom prst="rect">
            <a:avLst/>
          </a:prstGeom>
          <a:noFill/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638B5C56-88CD-4E99-AC2A-3AFCD24D334E}"/>
              </a:ext>
            </a:extLst>
          </p:cNvPr>
          <p:cNvSpPr/>
          <p:nvPr/>
        </p:nvSpPr>
        <p:spPr>
          <a:xfrm>
            <a:off x="8345274" y="5989755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Vizualno +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602C16D-9CBC-4A0A-B7F2-9EB2A135DFD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5274" y="5260095"/>
            <a:ext cx="646042" cy="7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16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D3CD92C3-EF05-40D1-BEE9-2DEC90ED40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696" y="815411"/>
            <a:ext cx="5380617" cy="421091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108" y="6246891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573586F-930C-4EBC-AD68-AE272C4985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1248" y="32084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59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4DE5BC-407A-430E-B8E7-5B6FA03C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Populacija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93B2F47-119D-4832-A662-6F5219F7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55" y="1749390"/>
            <a:ext cx="5185831" cy="3326193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Skup jedinki iste vrste na istom staništu</a:t>
            </a:r>
          </a:p>
          <a:p>
            <a:r>
              <a:rPr lang="hr-HR" sz="3200" dirty="0"/>
              <a:t>Mogu se međusobno razmnožavati</a:t>
            </a:r>
          </a:p>
          <a:p>
            <a:endParaRPr lang="hr-HR" sz="3200" dirty="0"/>
          </a:p>
          <a:p>
            <a:r>
              <a:rPr lang="hr-HR" sz="3200" dirty="0"/>
              <a:t>Povoljni uvjeti – povećanje gustoće populacije</a:t>
            </a:r>
          </a:p>
        </p:txBody>
      </p:sp>
      <p:pic>
        <p:nvPicPr>
          <p:cNvPr id="7" name="Slika 6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A6716924-2A64-4565-AC67-E035E0906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5351" y="721229"/>
            <a:ext cx="2845009" cy="22265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4EDB290-DB5D-4F8D-9A15-FD232A618A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8541" y="2636892"/>
            <a:ext cx="2847079" cy="223132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DCD02E8-0464-48B5-AD9F-2D7B643F1B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515" y="2973775"/>
            <a:ext cx="2847079" cy="223132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59FA76F-63FF-46FF-91C2-740DB62417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1184" y="4771346"/>
            <a:ext cx="2847079" cy="223132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989938C-B623-46BB-9469-B94F2261151F}"/>
              </a:ext>
            </a:extLst>
          </p:cNvPr>
          <p:cNvSpPr txBox="1"/>
          <p:nvPr/>
        </p:nvSpPr>
        <p:spPr>
          <a:xfrm>
            <a:off x="624912" y="5340682"/>
            <a:ext cx="393607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Istraži gustoću populacije 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43</a:t>
            </a:r>
          </a:p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5B48D691-2207-4EFD-90D0-981BDEF58F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122" y="5337682"/>
            <a:ext cx="408305" cy="389890"/>
          </a:xfrm>
          <a:prstGeom prst="rect">
            <a:avLst/>
          </a:prstGeom>
          <a:noFill/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687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99F94DEA-8D05-406C-8D5D-8517FE592A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9555" y="108319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88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D35F056-3BF0-440A-B4EE-31AF19B80F1C}"/>
              </a:ext>
            </a:extLst>
          </p:cNvPr>
          <p:cNvSpPr txBox="1"/>
          <p:nvPr/>
        </p:nvSpPr>
        <p:spPr>
          <a:xfrm>
            <a:off x="1139686" y="609600"/>
            <a:ext cx="2103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/>
              <a:t>Stanište</a:t>
            </a:r>
            <a:r>
              <a:rPr lang="hr-HR" b="1" dirty="0"/>
              <a:t>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9D56D9E-9979-4CF2-85F9-9BA82BC90D8C}"/>
              </a:ext>
            </a:extLst>
          </p:cNvPr>
          <p:cNvSpPr txBox="1"/>
          <p:nvPr/>
        </p:nvSpPr>
        <p:spPr>
          <a:xfrm>
            <a:off x="1076335" y="2030824"/>
            <a:ext cx="2230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Kopneno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Vodeno </a:t>
            </a:r>
          </a:p>
        </p:txBody>
      </p:sp>
      <p:pic>
        <p:nvPicPr>
          <p:cNvPr id="9" name="Slika 8" descr="Slika na kojoj se prikazuje nebo, na otvorenom, voda&#10;&#10;Opis je automatski generiran">
            <a:extLst>
              <a:ext uri="{FF2B5EF4-FFF2-40B4-BE49-F238E27FC236}">
                <a16:creationId xmlns:a16="http://schemas.microsoft.com/office/drawing/2014/main" xmlns="" id="{D46271F9-02B6-40B4-971F-555E7C1B3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91" y="848954"/>
            <a:ext cx="6398714" cy="451817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166" y="6266045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E659B11D-7F32-4D4F-BBDD-B8C28508D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6072" y="18174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40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D7236C-D937-41C5-BBE1-D49C14BE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Životna zajednica - biocenoza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5B8E41F-C037-4FBA-8EF0-03F78069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1163" cy="4351338"/>
          </a:xfrm>
        </p:spPr>
        <p:txBody>
          <a:bodyPr>
            <a:normAutofit/>
          </a:bodyPr>
          <a:lstStyle/>
          <a:p>
            <a:r>
              <a:rPr lang="hr-HR" sz="3200" dirty="0"/>
              <a:t>Sve populacije na istom staništu </a:t>
            </a:r>
          </a:p>
          <a:p>
            <a:r>
              <a:rPr lang="hr-HR" sz="3200" dirty="0"/>
              <a:t>Sva živa bića na istom staništu </a:t>
            </a:r>
          </a:p>
        </p:txBody>
      </p:sp>
      <p:pic>
        <p:nvPicPr>
          <p:cNvPr id="11" name="Slika 10" descr="Slika na kojoj se prikazuje na zatvorenom, zid, nebo&#10;&#10;Opis je automatski generiran">
            <a:extLst>
              <a:ext uri="{FF2B5EF4-FFF2-40B4-BE49-F238E27FC236}">
                <a16:creationId xmlns:a16="http://schemas.microsoft.com/office/drawing/2014/main" xmlns="" id="{9D1586E6-4AFA-4ACC-86C3-967AE275C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599" y="1562721"/>
            <a:ext cx="6236201" cy="43513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240" y="628011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6448F0B2-D537-43D2-8669-CE61D9914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1659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03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8CB0ED-E679-4AD6-A0BB-2BD853A5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Ekološki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9BE9D5-80E9-4E7C-9C45-D6136415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756"/>
            <a:ext cx="4674704" cy="4351338"/>
          </a:xfrm>
        </p:spPr>
        <p:txBody>
          <a:bodyPr>
            <a:normAutofit/>
          </a:bodyPr>
          <a:lstStyle/>
          <a:p>
            <a:r>
              <a:rPr lang="hr-HR" sz="3200" dirty="0"/>
              <a:t>Životne zajednice i stanište</a:t>
            </a:r>
          </a:p>
          <a:p>
            <a:r>
              <a:rPr lang="hr-HR" sz="3200" dirty="0"/>
              <a:t>Sva živa bića i njihovo stanište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5A1048BE-2FBC-476C-8B14-A3DC8750A004}"/>
              </a:ext>
            </a:extLst>
          </p:cNvPr>
          <p:cNvSpPr/>
          <p:nvPr/>
        </p:nvSpPr>
        <p:spPr>
          <a:xfrm>
            <a:off x="838200" y="4582804"/>
            <a:ext cx="5084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DDS Istraži: </a:t>
            </a:r>
            <a:r>
              <a:rPr lang="hr-HR" sz="2800" i="1" dirty="0">
                <a:solidFill>
                  <a:schemeClr val="accent1"/>
                </a:solidFill>
                <a:hlinkClick r:id="rId2"/>
              </a:rPr>
              <a:t>Pjesma o ekosustavu </a:t>
            </a:r>
            <a:endParaRPr lang="hr-HR" sz="2800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DCA71B9-3672-4349-B6A1-E84F6EC8CF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792" y="3856384"/>
            <a:ext cx="698225" cy="665142"/>
          </a:xfrm>
          <a:prstGeom prst="rect">
            <a:avLst/>
          </a:prstGeom>
          <a:noFill/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32ABC922-1612-4492-9088-73E1C217AC83}"/>
              </a:ext>
            </a:extLst>
          </p:cNvPr>
          <p:cNvSpPr/>
          <p:nvPr/>
        </p:nvSpPr>
        <p:spPr>
          <a:xfrm>
            <a:off x="931792" y="5915353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975" y="5185693"/>
            <a:ext cx="646042" cy="7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Slika na kojoj se prikazuje stol, voda, nebo, ptica&#10;&#10;Opis je automatski generiran">
            <a:extLst>
              <a:ext uri="{FF2B5EF4-FFF2-40B4-BE49-F238E27FC236}">
                <a16:creationId xmlns:a16="http://schemas.microsoft.com/office/drawing/2014/main" xmlns="" id="{342D2A7E-9597-4EEB-9308-AB6DD96CF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852" y="1206404"/>
            <a:ext cx="6036151" cy="431292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830" y="6176963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1E8B34E7-0F0B-4FA9-A4FB-67FE40315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4938" y="152566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63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87E317-C1A4-4CA8-BAC7-73BEA53C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Biosfera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19BA5F8-8EB1-42F9-AD64-1A72632294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792" y="3856384"/>
            <a:ext cx="698225" cy="665142"/>
          </a:xfrm>
          <a:prstGeom prst="rect">
            <a:avLst/>
          </a:prstGeom>
          <a:noFill/>
        </p:spPr>
      </p:pic>
      <p:pic>
        <p:nvPicPr>
          <p:cNvPr id="8" name="Slika 7" descr="Slika na kojoj se prikazuje stol, sjedenje, tanjur, biljka&#10;&#10;Opis je automatski generiran">
            <a:extLst>
              <a:ext uri="{FF2B5EF4-FFF2-40B4-BE49-F238E27FC236}">
                <a16:creationId xmlns:a16="http://schemas.microsoft.com/office/drawing/2014/main" xmlns="" id="{61616F59-E181-4065-89E7-096197058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914" y="-100392"/>
            <a:ext cx="6858000" cy="6858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2C30ED9-CE76-4241-87AE-DD6AE681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2757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Prostor na Zemlji nastanjen živim bićima</a:t>
            </a:r>
          </a:p>
          <a:p>
            <a:r>
              <a:rPr lang="hr-HR" sz="3200" dirty="0"/>
              <a:t>Zrak, kopno i voda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CF2EAF19-1AA9-41CD-82A6-85B54AAB9565}"/>
              </a:ext>
            </a:extLst>
          </p:cNvPr>
          <p:cNvSpPr/>
          <p:nvPr/>
        </p:nvSpPr>
        <p:spPr>
          <a:xfrm>
            <a:off x="838200" y="4437029"/>
            <a:ext cx="4714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DDS Istraži: </a:t>
            </a:r>
            <a:r>
              <a:rPr lang="hr-HR" sz="2800" i="1" dirty="0">
                <a:solidFill>
                  <a:schemeClr val="accent1"/>
                </a:solidFill>
                <a:hlinkClick r:id="rId4"/>
              </a:rPr>
              <a:t>Kukci imaju bitnu ulogu u hranidbenom lancu</a:t>
            </a:r>
            <a:r>
              <a:rPr lang="hr-HR" sz="2800" i="1" dirty="0">
                <a:hlinkClick r:id="rId4"/>
              </a:rPr>
              <a:t> </a:t>
            </a:r>
            <a:endParaRPr lang="hr-HR" sz="2800" i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2009" y="6249680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3983B1EC-FA95-4E8F-BDF5-CC22F1F638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849" y="14278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32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3361" y="241068"/>
            <a:ext cx="956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SHEMA USTROJA ŽIVOG SVIJETA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Axon, Brain, Cell, Dendrites, Ne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832505"/>
            <a:ext cx="682625" cy="9670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4200" y="2878667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živčana stanica</a:t>
            </a:r>
            <a:endParaRPr lang="hr-HR" dirty="0"/>
          </a:p>
        </p:txBody>
      </p:sp>
      <p:pic>
        <p:nvPicPr>
          <p:cNvPr id="28676" name="Picture 4" descr="Nerves, Cells, Dendrites Se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4" y="1654705"/>
            <a:ext cx="2069048" cy="11646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81867" y="2870201"/>
            <a:ext cx="13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živčano tkivo</a:t>
            </a:r>
            <a:endParaRPr lang="hr-HR" dirty="0"/>
          </a:p>
        </p:txBody>
      </p:sp>
      <p:pic>
        <p:nvPicPr>
          <p:cNvPr id="28678" name="Picture 6" descr="Brain, Think, Knowledge, Mind,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5842" y="1197505"/>
            <a:ext cx="3006956" cy="19774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58933" y="2954867"/>
            <a:ext cx="137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organ mozak</a:t>
            </a:r>
            <a:endParaRPr lang="hr-HR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1858" y="1151996"/>
            <a:ext cx="19621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135535" y="6104467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organizam- jedinka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6443135" y="60960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populacija</a:t>
            </a:r>
            <a:endParaRPr lang="hr-HR" dirty="0"/>
          </a:p>
        </p:txBody>
      </p:sp>
      <p:pic>
        <p:nvPicPr>
          <p:cNvPr id="28683" name="Picture 11" descr="woman standing in front of childr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4998" y="3608610"/>
            <a:ext cx="2447161" cy="1632256"/>
          </a:xfrm>
          <a:prstGeom prst="rect">
            <a:avLst/>
          </a:prstGeom>
          <a:noFill/>
        </p:spPr>
      </p:pic>
      <p:pic>
        <p:nvPicPr>
          <p:cNvPr id="28685" name="Picture 13" descr="row of four men sitting on mountain trai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3399" y="3617094"/>
            <a:ext cx="2447134" cy="1632238"/>
          </a:xfrm>
          <a:prstGeom prst="rect">
            <a:avLst/>
          </a:prstGeom>
          <a:noFill/>
        </p:spPr>
      </p:pic>
      <p:pic>
        <p:nvPicPr>
          <p:cNvPr id="18" name="Slika 16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D3CD92C3-EF05-40D1-BEE9-2DEC90ED40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2600" y="5011515"/>
            <a:ext cx="1100780" cy="861480"/>
          </a:xfrm>
          <a:prstGeom prst="rect">
            <a:avLst/>
          </a:prstGeom>
        </p:spPr>
      </p:pic>
      <p:pic>
        <p:nvPicPr>
          <p:cNvPr id="19" name="Slika 16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D3CD92C3-EF05-40D1-BEE9-2DEC90ED40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801" y="5011514"/>
            <a:ext cx="1100780" cy="861480"/>
          </a:xfrm>
          <a:prstGeom prst="rect">
            <a:avLst/>
          </a:prstGeom>
        </p:spPr>
      </p:pic>
      <p:pic>
        <p:nvPicPr>
          <p:cNvPr id="20" name="Slika 16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D3CD92C3-EF05-40D1-BEE9-2DEC90ED40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400" y="5011515"/>
            <a:ext cx="1100780" cy="861480"/>
          </a:xfrm>
          <a:prstGeom prst="rect">
            <a:avLst/>
          </a:prstGeom>
        </p:spPr>
      </p:pic>
      <p:pic>
        <p:nvPicPr>
          <p:cNvPr id="21" name="Slika 16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D3CD92C3-EF05-40D1-BEE9-2DEC90ED40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4" y="5003048"/>
            <a:ext cx="1100780" cy="861480"/>
          </a:xfrm>
          <a:prstGeom prst="rect">
            <a:avLst/>
          </a:prstGeom>
        </p:spPr>
      </p:pic>
      <p:pic>
        <p:nvPicPr>
          <p:cNvPr id="22" name="Slika 10" descr="Slika na kojoj se prikazuje na zatvorenom, zid, nebo&#10;&#10;Opis je automatski generiran">
            <a:extLst>
              <a:ext uri="{FF2B5EF4-FFF2-40B4-BE49-F238E27FC236}">
                <a16:creationId xmlns:a16="http://schemas.microsoft.com/office/drawing/2014/main" xmlns="" id="{9D1586E6-4AFA-4ACC-86C3-967AE275C8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8068" y="4580073"/>
            <a:ext cx="2463800" cy="17191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3800" y="6112934"/>
            <a:ext cx="105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zajednica</a:t>
            </a:r>
            <a:endParaRPr lang="hr-HR" dirty="0"/>
          </a:p>
        </p:txBody>
      </p:sp>
      <p:pic>
        <p:nvPicPr>
          <p:cNvPr id="23" name="Slika 9" descr="Slika na kojoj se prikazuje stol, voda, nebo, ptica&#10;&#10;Opis je automatski generiran">
            <a:extLst>
              <a:ext uri="{FF2B5EF4-FFF2-40B4-BE49-F238E27FC236}">
                <a16:creationId xmlns:a16="http://schemas.microsoft.com/office/drawing/2014/main" xmlns="" id="{342D2A7E-9597-4EEB-9308-AB6DD96CFE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566" y="3572933"/>
            <a:ext cx="2522637" cy="18024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800" y="5418668"/>
            <a:ext cx="157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ekološki sustav</a:t>
            </a:r>
            <a:endParaRPr lang="hr-HR" dirty="0"/>
          </a:p>
        </p:txBody>
      </p:sp>
      <p:sp>
        <p:nvSpPr>
          <p:cNvPr id="25" name="Right Arrow 24"/>
          <p:cNvSpPr/>
          <p:nvPr/>
        </p:nvSpPr>
        <p:spPr>
          <a:xfrm>
            <a:off x="1803400" y="2192867"/>
            <a:ext cx="651933" cy="2370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ight Arrow 25"/>
          <p:cNvSpPr/>
          <p:nvPr/>
        </p:nvSpPr>
        <p:spPr>
          <a:xfrm>
            <a:off x="4859867" y="2142067"/>
            <a:ext cx="651933" cy="2370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ight Arrow 26"/>
          <p:cNvSpPr/>
          <p:nvPr/>
        </p:nvSpPr>
        <p:spPr>
          <a:xfrm>
            <a:off x="8796866" y="2099733"/>
            <a:ext cx="651933" cy="2370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eft Arrow 27"/>
          <p:cNvSpPr/>
          <p:nvPr/>
        </p:nvSpPr>
        <p:spPr>
          <a:xfrm>
            <a:off x="8280400" y="4038599"/>
            <a:ext cx="685800" cy="2794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Left Arrow 28"/>
          <p:cNvSpPr/>
          <p:nvPr/>
        </p:nvSpPr>
        <p:spPr>
          <a:xfrm>
            <a:off x="5291667" y="4013200"/>
            <a:ext cx="685800" cy="2794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Left Arrow 29"/>
          <p:cNvSpPr/>
          <p:nvPr/>
        </p:nvSpPr>
        <p:spPr>
          <a:xfrm>
            <a:off x="2641600" y="4030133"/>
            <a:ext cx="685800" cy="2794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 descr="Slika na kojoj se prikazuje stol, sjedenje, tanjur, biljka&#10;&#10;Opis je automatski generiran">
            <a:extLst>
              <a:ext uri="{FF2B5EF4-FFF2-40B4-BE49-F238E27FC236}">
                <a16:creationId xmlns:a16="http://schemas.microsoft.com/office/drawing/2014/main" xmlns="" id="{61616F59-E181-4065-89E7-096197058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6914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0041" y="122535"/>
            <a:ext cx="306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BIOSFERA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1" descr="woman standing in front of chil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198" y="2643410"/>
            <a:ext cx="2447161" cy="1632256"/>
          </a:xfrm>
          <a:prstGeom prst="rect">
            <a:avLst/>
          </a:prstGeom>
          <a:noFill/>
        </p:spPr>
      </p:pic>
      <p:pic>
        <p:nvPicPr>
          <p:cNvPr id="7" name="Slika 9" descr="Slika na kojoj se prikazuje stol, voda, nebo, ptica&#10;&#10;Opis je automatski generiran">
            <a:extLst>
              <a:ext uri="{FF2B5EF4-FFF2-40B4-BE49-F238E27FC236}">
                <a16:creationId xmlns:a16="http://schemas.microsoft.com/office/drawing/2014/main" xmlns="" id="{342D2A7E-9597-4EEB-9308-AB6DD96CF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566" y="1659467"/>
            <a:ext cx="2522637" cy="18024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78933" y="397934"/>
            <a:ext cx="2243667" cy="14562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1400127" y="946646"/>
            <a:ext cx="8830552" cy="4778293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046D76B-F987-4698-BF92-B43BFF54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3768" y="788747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65736B4-012B-4484-B4B1-0B853C5D00AC}"/>
              </a:ext>
            </a:extLst>
          </p:cNvPr>
          <p:cNvSpPr/>
          <p:nvPr/>
        </p:nvSpPr>
        <p:spPr>
          <a:xfrm>
            <a:off x="1857681" y="1385921"/>
            <a:ext cx="5418278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Provjeri znanje - </a:t>
            </a:r>
            <a:r>
              <a:rPr lang="hr-HR" sz="2800" dirty="0">
                <a:solidFill>
                  <a:schemeClr val="accent1"/>
                </a:solidFill>
                <a:hlinkClick r:id="rId3"/>
              </a:rPr>
              <a:t> Ustroj živog svijeta</a:t>
            </a:r>
            <a:endParaRPr lang="hr-HR" dirty="0">
              <a:solidFill>
                <a:schemeClr val="accent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B4055926-26AC-4A47-91A9-D0232B20FAB8}"/>
              </a:ext>
            </a:extLst>
          </p:cNvPr>
          <p:cNvSpPr/>
          <p:nvPr/>
        </p:nvSpPr>
        <p:spPr>
          <a:xfrm>
            <a:off x="1961321" y="2748959"/>
            <a:ext cx="568277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Provjeri znanje - </a:t>
            </a:r>
            <a:r>
              <a:rPr lang="hr-HR" sz="2800" dirty="0">
                <a:solidFill>
                  <a:schemeClr val="accent1"/>
                </a:solidFill>
                <a:hlinkClick r:id="rId4"/>
              </a:rPr>
              <a:t> Ustroj živog svijeta 2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57" y="6273652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3A21C527-7C60-4476-87CE-62880C6C61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6065" y="55699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6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ell, Cell Division, Cell Memb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08" y="1926166"/>
            <a:ext cx="6372225" cy="3238501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869D28-1FC5-4A67-AEEA-382F662D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Čestice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C3805F-945D-42E0-9523-7B01CDB7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809624"/>
            <a:ext cx="3535017" cy="875242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Izgrađuju sve živo i neživo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158" y="628011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DA3C8EF-5CA9-4FF1-98DB-F9DE1B527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10535"/>
            <a:ext cx="1536065" cy="396207"/>
          </a:xfrm>
          <a:prstGeom prst="rect">
            <a:avLst/>
          </a:prstGeom>
        </p:spPr>
      </p:pic>
      <p:pic>
        <p:nvPicPr>
          <p:cNvPr id="8" name="Picture 6" descr="Seed, Wheat, Grain, Sand, Dry, Far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1103" y="3750734"/>
            <a:ext cx="4660897" cy="3107266"/>
          </a:xfrm>
          <a:prstGeom prst="rect">
            <a:avLst/>
          </a:prstGeom>
          <a:noFill/>
        </p:spPr>
      </p:pic>
      <p:pic>
        <p:nvPicPr>
          <p:cNvPr id="6" name="Slika 5" descr="Slika na kojoj se prikazuje na zatvorenom, dodatak&#10;&#10;Opis je automatski generiran">
            <a:extLst>
              <a:ext uri="{FF2B5EF4-FFF2-40B4-BE49-F238E27FC236}">
                <a16:creationId xmlns:a16="http://schemas.microsoft.com/office/drawing/2014/main" xmlns="" id="{FB4C7851-3BF7-48D6-8EC2-34CFAE8C51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620" y="3352801"/>
            <a:ext cx="2265363" cy="22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6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sk-mpovalec\AppData\Local\Microsoft\Windows\INetCache\IE\4IQLPVBU\technology-scien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471" y="476618"/>
            <a:ext cx="4946406" cy="329941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23A74B-5399-4C2F-A001-5CDB4C09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F273F23-5BAC-44FA-8D33-8CB6429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9125" cy="3819801"/>
          </a:xfrm>
        </p:spPr>
        <p:txBody>
          <a:bodyPr>
            <a:normAutofit/>
          </a:bodyPr>
          <a:lstStyle/>
          <a:p>
            <a:r>
              <a:rPr lang="hr-HR" dirty="0"/>
              <a:t>Osnovna građevna jedinica živih bića</a:t>
            </a:r>
          </a:p>
          <a:p>
            <a:endParaRPr lang="hr-HR" dirty="0"/>
          </a:p>
          <a:p>
            <a:r>
              <a:rPr lang="hr-HR" dirty="0"/>
              <a:t>Vidljiva mikroskopom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1CFC8600-39B0-4B15-98A9-CC095B7F3AEF}"/>
              </a:ext>
            </a:extLst>
          </p:cNvPr>
          <p:cNvSpPr txBox="1"/>
          <p:nvPr/>
        </p:nvSpPr>
        <p:spPr>
          <a:xfrm>
            <a:off x="1036983" y="5248151"/>
            <a:ext cx="3590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Istraži </a:t>
            </a:r>
          </a:p>
          <a:p>
            <a:r>
              <a:rPr lang="hr-HR" sz="2400" i="1" dirty="0">
                <a:solidFill>
                  <a:srgbClr val="00B050"/>
                </a:solidFill>
              </a:rPr>
              <a:t>Jesu li sve stanice jednake? </a:t>
            </a:r>
          </a:p>
          <a:p>
            <a:r>
              <a:rPr lang="hr-HR" sz="2400" dirty="0">
                <a:solidFill>
                  <a:srgbClr val="00B050"/>
                </a:solidFill>
              </a:rPr>
              <a:t>RB str. 40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6B920F5-CC50-4DB6-8DAC-8C4411FB83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740" y="4790793"/>
            <a:ext cx="408305" cy="389890"/>
          </a:xfrm>
          <a:prstGeom prst="rect">
            <a:avLst/>
          </a:prstGeom>
          <a:noFill/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C9B1DAE4-E48F-4BF7-B1FF-06F7B331BB60}"/>
              </a:ext>
            </a:extLst>
          </p:cNvPr>
          <p:cNvSpPr/>
          <p:nvPr/>
        </p:nvSpPr>
        <p:spPr>
          <a:xfrm>
            <a:off x="5880370" y="5780361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F880EF4-5039-4BFE-94B0-904062011FF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370" y="4985738"/>
            <a:ext cx="646042" cy="7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Slika na kojoj se prikazuje šešir, ukras za kosu, odjeća&#10;&#10;Opis je automatski generiran">
            <a:extLst>
              <a:ext uri="{FF2B5EF4-FFF2-40B4-BE49-F238E27FC236}">
                <a16:creationId xmlns:a16="http://schemas.microsoft.com/office/drawing/2014/main" xmlns="" id="{2B58363D-5F0D-4E7A-A91D-BC6E3F442D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436" y="2352107"/>
            <a:ext cx="1733559" cy="129670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355" y="6300064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AE0DA8BC-4F1B-4C02-8289-0CA144009E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704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7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F273F23-5BAC-44FA-8D33-8CB6429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3" y="4700823"/>
            <a:ext cx="5380383" cy="97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Jednostanični organizmi  (papučica, ameba, kišna alga, bakterije)</a:t>
            </a:r>
          </a:p>
        </p:txBody>
      </p:sp>
      <p:pic>
        <p:nvPicPr>
          <p:cNvPr id="10" name="Slika 9" descr="Slika na kojoj se prikazuje životinja, beskralješnjak, na zatvorenom, crv&#10;&#10;Opis je automatski generiran">
            <a:extLst>
              <a:ext uri="{FF2B5EF4-FFF2-40B4-BE49-F238E27FC236}">
                <a16:creationId xmlns:a16="http://schemas.microsoft.com/office/drawing/2014/main" xmlns="" id="{47B34DB2-5C55-400D-B311-8DF0DA0D4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104" y="1517988"/>
            <a:ext cx="2195231" cy="2850442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0A67087A-CE14-4BF5-B773-6099CD7B20A5}"/>
              </a:ext>
            </a:extLst>
          </p:cNvPr>
          <p:cNvSpPr txBox="1">
            <a:spLocks/>
          </p:cNvSpPr>
          <p:nvPr/>
        </p:nvSpPr>
        <p:spPr>
          <a:xfrm>
            <a:off x="6583301" y="4726106"/>
            <a:ext cx="4751512" cy="98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err="1"/>
              <a:t>Mnogostanični</a:t>
            </a:r>
            <a:r>
              <a:rPr lang="hr-HR" dirty="0"/>
              <a:t> organizmi (mrav, lav, maslačak, vrganj)</a:t>
            </a:r>
          </a:p>
        </p:txBody>
      </p:sp>
      <p:pic>
        <p:nvPicPr>
          <p:cNvPr id="13" name="Slika 12" descr="Slika na kojoj se prikazuje životinja, sisavac, velika mačka, lav&#10;&#10;Opis je automatski generiran">
            <a:extLst>
              <a:ext uri="{FF2B5EF4-FFF2-40B4-BE49-F238E27FC236}">
                <a16:creationId xmlns:a16="http://schemas.microsoft.com/office/drawing/2014/main" xmlns="" id="{79359391-C978-4107-8E9C-C13340072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3874" y="208747"/>
            <a:ext cx="5110914" cy="457426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78" y="6308248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AC24DB52-6F12-4638-9E26-AE6A14C5E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6802" y="241038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24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2" descr="Slika na kojoj se prikazuje životinja, sisavac, velika mačka, lav&#10;&#10;Opis je automatski generiran">
            <a:extLst>
              <a:ext uri="{FF2B5EF4-FFF2-40B4-BE49-F238E27FC236}">
                <a16:creationId xmlns:a16="http://schemas.microsoft.com/office/drawing/2014/main" xmlns="" id="{79359391-C978-4107-8E9C-C13340072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796" y="98846"/>
            <a:ext cx="7552126" cy="6759154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4F273F23-5BAC-44FA-8D33-8CB64293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2537915"/>
            <a:ext cx="5380383" cy="97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Kad bi ovo bila prava veličina lava, papučica bi bila mala točkica…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4F273F23-5BAC-44FA-8D33-8CB64293C1E3}"/>
              </a:ext>
            </a:extLst>
          </p:cNvPr>
          <p:cNvSpPr txBox="1">
            <a:spLocks/>
          </p:cNvSpPr>
          <p:nvPr/>
        </p:nvSpPr>
        <p:spPr>
          <a:xfrm>
            <a:off x="8273562" y="1421292"/>
            <a:ext cx="193432" cy="9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3716" y="283504"/>
            <a:ext cx="662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LAV</a:t>
            </a:r>
            <a:endParaRPr lang="hr-H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402516" y="1347373"/>
            <a:ext cx="1480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PAPUČICA</a:t>
            </a:r>
            <a:endParaRPr lang="hr-HR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610C3B-EA40-4D5B-836D-D60E9BAA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Tkivo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69BED3B-727E-4579-906B-3C2DE3DB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44815" cy="4351338"/>
          </a:xfrm>
        </p:spPr>
        <p:txBody>
          <a:bodyPr>
            <a:normAutofit/>
          </a:bodyPr>
          <a:lstStyle/>
          <a:p>
            <a:r>
              <a:rPr lang="hr-HR" sz="3200" dirty="0"/>
              <a:t>Skup istovrsnih stanica</a:t>
            </a:r>
          </a:p>
          <a:p>
            <a:r>
              <a:rPr lang="hr-HR" sz="3200" dirty="0"/>
              <a:t>Obavljaju istu ulogu </a:t>
            </a:r>
          </a:p>
          <a:p>
            <a:r>
              <a:rPr lang="hr-HR" sz="3200" dirty="0" err="1"/>
              <a:t>Mnogostanični</a:t>
            </a:r>
            <a:r>
              <a:rPr lang="hr-HR" sz="3200" dirty="0"/>
              <a:t> organizmi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FA254BFB-2B3A-4126-8697-6FDA29D0ABBB}"/>
              </a:ext>
            </a:extLst>
          </p:cNvPr>
          <p:cNvSpPr/>
          <p:nvPr/>
        </p:nvSpPr>
        <p:spPr>
          <a:xfrm>
            <a:off x="1268613" y="5653743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EA498FF-77CB-4C05-97EA-8D74809EEAA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613" y="4856615"/>
            <a:ext cx="646042" cy="7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91D3D2C-D15F-4624-A437-756FDF1991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8180" y="881056"/>
            <a:ext cx="6366033" cy="509588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180" y="6325833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1DD40F24-D34C-4D98-BED2-215F6A4ED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607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D7AD18-CE64-4309-B89A-20173DBA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Organ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14F41D-D4B0-459C-8496-DF158BA7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3594" cy="4351338"/>
          </a:xfrm>
        </p:spPr>
        <p:txBody>
          <a:bodyPr/>
          <a:lstStyle/>
          <a:p>
            <a:r>
              <a:rPr lang="hr-HR" sz="3200" dirty="0"/>
              <a:t>Više različitih tkiva</a:t>
            </a:r>
          </a:p>
          <a:p>
            <a:r>
              <a:rPr lang="hr-HR" sz="3200" dirty="0"/>
              <a:t>Srce, pluća, jetra, mozak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BB64E393-A64B-4E93-A52E-354A496BB1F2}"/>
              </a:ext>
            </a:extLst>
          </p:cNvPr>
          <p:cNvSpPr/>
          <p:nvPr/>
        </p:nvSpPr>
        <p:spPr>
          <a:xfrm>
            <a:off x="1002102" y="4369179"/>
            <a:ext cx="201741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Zanimljivosti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5C0C34DC-9241-4F58-8D10-42254C622985}"/>
              </a:ext>
            </a:extLst>
          </p:cNvPr>
          <p:cNvSpPr/>
          <p:nvPr/>
        </p:nvSpPr>
        <p:spPr>
          <a:xfrm>
            <a:off x="983975" y="5954820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3E62716-10DA-48DF-AF20-074915477FC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102" y="5016882"/>
            <a:ext cx="646042" cy="7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1FA654A-A296-4DB3-AAAD-25237D35638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600" y="3524719"/>
            <a:ext cx="646042" cy="7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Slika na kojoj se prikazuje plavo, na otvorenom, raznobojno&#10;&#10;Opis je automatski generiran">
            <a:extLst>
              <a:ext uri="{FF2B5EF4-FFF2-40B4-BE49-F238E27FC236}">
                <a16:creationId xmlns:a16="http://schemas.microsoft.com/office/drawing/2014/main" xmlns="" id="{8299C990-2322-467E-B508-BDA54FCCC0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794" y="1027906"/>
            <a:ext cx="6425908" cy="4819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240" y="6325833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C1FB2906-9F4D-4FCD-8D41-3062A1062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83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880F66-B965-488F-92A7-44876568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Sustav organa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031BD7F-A9AD-4200-AA37-ACB1DA67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9678" cy="1603375"/>
          </a:xfrm>
        </p:spPr>
        <p:txBody>
          <a:bodyPr>
            <a:normAutofit/>
          </a:bodyPr>
          <a:lstStyle/>
          <a:p>
            <a:r>
              <a:rPr lang="hr-HR" sz="3200" dirty="0"/>
              <a:t>Više organa koji obavljaju istu zadaću</a:t>
            </a:r>
          </a:p>
          <a:p>
            <a:r>
              <a:rPr lang="hr-HR" sz="3200" dirty="0"/>
              <a:t>Disanje, razmnožavanje, kretanje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2AF03C80-59FB-4BC8-88A1-9B617A049034}"/>
              </a:ext>
            </a:extLst>
          </p:cNvPr>
          <p:cNvSpPr txBox="1"/>
          <p:nvPr/>
        </p:nvSpPr>
        <p:spPr>
          <a:xfrm>
            <a:off x="704840" y="4598299"/>
            <a:ext cx="62693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Položaj organskih sustava u ljudskom organizmu 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40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6BC8D6F-4DAC-40BB-910E-B43607C701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7369"/>
            <a:ext cx="408305" cy="389890"/>
          </a:xfrm>
          <a:prstGeom prst="rect">
            <a:avLst/>
          </a:prstGeom>
          <a:noFill/>
        </p:spPr>
      </p:pic>
      <p:pic>
        <p:nvPicPr>
          <p:cNvPr id="8" name="Slika 7" descr="Slika na kojoj se prikazuje na zatvorenom, osoba, odjeća, nebo&#10;&#10;Opis je automatski generiran">
            <a:extLst>
              <a:ext uri="{FF2B5EF4-FFF2-40B4-BE49-F238E27FC236}">
                <a16:creationId xmlns:a16="http://schemas.microsoft.com/office/drawing/2014/main" xmlns="" id="{EAEE9F86-2428-4A18-956F-431C79FB8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058" y="-14169"/>
            <a:ext cx="5141893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165" y="6265944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665A693D-6F8E-428D-B8FA-B1431DEC6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2886" y="-17483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93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880F66-B965-488F-92A7-44876568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0443" cy="880579"/>
          </a:xfrm>
        </p:spPr>
        <p:txBody>
          <a:bodyPr/>
          <a:lstStyle/>
          <a:p>
            <a:pPr algn="ctr"/>
            <a:r>
              <a:rPr lang="hr-HR" dirty="0"/>
              <a:t>Sustavi organa</a:t>
            </a:r>
          </a:p>
        </p:txBody>
      </p:sp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105AB9EB-42A7-4D65-80C8-FE7982475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33" y="1134097"/>
            <a:ext cx="11351773" cy="5173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646" y="6308035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681C324E-A612-4C13-8241-DF8E63FAC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53758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10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261</Words>
  <Application>Microsoft Office PowerPoint</Application>
  <PresentationFormat>Custom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Ustroj živog svijeta</vt:lpstr>
      <vt:lpstr>Čestice </vt:lpstr>
      <vt:lpstr>Stanica</vt:lpstr>
      <vt:lpstr>Slide 4</vt:lpstr>
      <vt:lpstr>Slide 5</vt:lpstr>
      <vt:lpstr>Tkivo </vt:lpstr>
      <vt:lpstr>Organ </vt:lpstr>
      <vt:lpstr>Sustav organa</vt:lpstr>
      <vt:lpstr>Sustavi organa</vt:lpstr>
      <vt:lpstr>Organizam </vt:lpstr>
      <vt:lpstr>Populacija</vt:lpstr>
      <vt:lpstr>Slide 12</vt:lpstr>
      <vt:lpstr>Životna zajednica - biocenoza</vt:lpstr>
      <vt:lpstr>Ekološki sustav</vt:lpstr>
      <vt:lpstr>Biosfera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Ustroj živog svijeta</dc:title>
  <dc:creator>LEOPOLDINA Vitković</dc:creator>
  <cp:lastModifiedBy>sk-mpovalec</cp:lastModifiedBy>
  <cp:revision>13</cp:revision>
  <dcterms:created xsi:type="dcterms:W3CDTF">2019-07-10T04:13:18Z</dcterms:created>
  <dcterms:modified xsi:type="dcterms:W3CDTF">2020-08-13T09:39:47Z</dcterms:modified>
</cp:coreProperties>
</file>